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7"/>
  </p:notesMasterIdLst>
  <p:sldIdLst>
    <p:sldId id="564" r:id="rId2"/>
    <p:sldId id="315" r:id="rId3"/>
    <p:sldId id="605" r:id="rId4"/>
    <p:sldId id="584" r:id="rId5"/>
    <p:sldId id="587" r:id="rId6"/>
    <p:sldId id="586" r:id="rId7"/>
    <p:sldId id="588" r:id="rId8"/>
    <p:sldId id="571" r:id="rId9"/>
    <p:sldId id="583" r:id="rId10"/>
    <p:sldId id="572" r:id="rId11"/>
    <p:sldId id="577" r:id="rId12"/>
    <p:sldId id="601" r:id="rId13"/>
    <p:sldId id="579" r:id="rId14"/>
    <p:sldId id="580" r:id="rId15"/>
    <p:sldId id="602" r:id="rId16"/>
    <p:sldId id="578" r:id="rId17"/>
    <p:sldId id="581" r:id="rId18"/>
    <p:sldId id="574" r:id="rId19"/>
    <p:sldId id="573" r:id="rId20"/>
    <p:sldId id="575" r:id="rId21"/>
    <p:sldId id="591" r:id="rId22"/>
    <p:sldId id="576" r:id="rId23"/>
    <p:sldId id="592" r:id="rId24"/>
    <p:sldId id="593" r:id="rId25"/>
    <p:sldId id="596" r:id="rId26"/>
    <p:sldId id="597" r:id="rId27"/>
    <p:sldId id="595" r:id="rId28"/>
    <p:sldId id="594" r:id="rId29"/>
    <p:sldId id="598" r:id="rId30"/>
    <p:sldId id="599" r:id="rId31"/>
    <p:sldId id="600" r:id="rId32"/>
    <p:sldId id="603" r:id="rId33"/>
    <p:sldId id="604" r:id="rId34"/>
    <p:sldId id="589" r:id="rId35"/>
    <p:sldId id="590" r:id="rId36"/>
  </p:sldIdLst>
  <p:sldSz cx="12192000" cy="6858000"/>
  <p:notesSz cx="6858000" cy="9144000"/>
  <p:defaultTextStyle>
    <a:defPPr>
      <a:defRPr lang="es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E7D1"/>
    <a:srgbClr val="FDE9D1"/>
    <a:srgbClr val="FFFD78"/>
    <a:srgbClr val="8ED973"/>
    <a:srgbClr val="FA636E"/>
    <a:srgbClr val="2C5081"/>
    <a:srgbClr val="4D7FC0"/>
    <a:srgbClr val="FBEC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5626E1D-CA8C-BC47-A1B3-EDF8D8D566D3}" v="295" dt="2025-04-16T13:31:45.34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923"/>
    <p:restoredTop sz="89058"/>
  </p:normalViewPr>
  <p:slideViewPr>
    <p:cSldViewPr snapToGrid="0">
      <p:cViewPr varScale="1">
        <p:scale>
          <a:sx n="97" d="100"/>
          <a:sy n="97" d="100"/>
        </p:scale>
        <p:origin x="1872" y="4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abián Sanhueza" userId="c749adf2e4d41ece" providerId="LiveId" clId="{93B75DDB-51EC-6444-A5B8-E303FA85D4AB}"/>
    <pc:docChg chg="undo custSel addSld delSld modSld sldOrd addSection delSection modSection">
      <pc:chgData name="Fabián Sanhueza" userId="c749adf2e4d41ece" providerId="LiveId" clId="{93B75DDB-51EC-6444-A5B8-E303FA85D4AB}" dt="2025-02-28T10:40:40.487" v="1806" actId="732"/>
      <pc:docMkLst>
        <pc:docMk/>
      </pc:docMkLst>
      <pc:sldChg chg="modSp mod">
        <pc:chgData name="Fabián Sanhueza" userId="c749adf2e4d41ece" providerId="LiveId" clId="{93B75DDB-51EC-6444-A5B8-E303FA85D4AB}" dt="2025-02-27T13:07:29.996" v="1709" actId="1036"/>
        <pc:sldMkLst>
          <pc:docMk/>
          <pc:sldMk cId="3137933092" sldId="256"/>
        </pc:sldMkLst>
      </pc:sldChg>
      <pc:sldChg chg="addSp modSp mod">
        <pc:chgData name="Fabián Sanhueza" userId="c749adf2e4d41ece" providerId="LiveId" clId="{93B75DDB-51EC-6444-A5B8-E303FA85D4AB}" dt="2025-02-26T21:57:24.963" v="335" actId="14100"/>
        <pc:sldMkLst>
          <pc:docMk/>
          <pc:sldMk cId="3302956057" sldId="257"/>
        </pc:sldMkLst>
      </pc:sldChg>
      <pc:sldChg chg="add">
        <pc:chgData name="Fabián Sanhueza" userId="c749adf2e4d41ece" providerId="LiveId" clId="{93B75DDB-51EC-6444-A5B8-E303FA85D4AB}" dt="2025-02-26T23:34:42.450" v="1395"/>
        <pc:sldMkLst>
          <pc:docMk/>
          <pc:sldMk cId="338112800" sldId="282"/>
        </pc:sldMkLst>
      </pc:sldChg>
      <pc:sldChg chg="addSp modSp del">
        <pc:chgData name="Fabián Sanhueza" userId="c749adf2e4d41ece" providerId="LiveId" clId="{93B75DDB-51EC-6444-A5B8-E303FA85D4AB}" dt="2025-02-26T23:34:40.113" v="1394" actId="18676"/>
        <pc:sldMkLst>
          <pc:docMk/>
          <pc:sldMk cId="4206434442" sldId="282"/>
        </pc:sldMkLst>
      </pc:sldChg>
      <pc:sldChg chg="addSp modSp del mod">
        <pc:chgData name="Fabián Sanhueza" userId="c749adf2e4d41ece" providerId="LiveId" clId="{93B75DDB-51EC-6444-A5B8-E303FA85D4AB}" dt="2025-02-26T23:34:40.113" v="1394" actId="18676"/>
        <pc:sldMkLst>
          <pc:docMk/>
          <pc:sldMk cId="189218281" sldId="303"/>
        </pc:sldMkLst>
      </pc:sldChg>
      <pc:sldChg chg="add">
        <pc:chgData name="Fabián Sanhueza" userId="c749adf2e4d41ece" providerId="LiveId" clId="{93B75DDB-51EC-6444-A5B8-E303FA85D4AB}" dt="2025-02-26T23:34:42.450" v="1395"/>
        <pc:sldMkLst>
          <pc:docMk/>
          <pc:sldMk cId="3352620229" sldId="303"/>
        </pc:sldMkLst>
      </pc:sldChg>
      <pc:sldChg chg="addSp modSp del">
        <pc:chgData name="Fabián Sanhueza" userId="c749adf2e4d41ece" providerId="LiveId" clId="{93B75DDB-51EC-6444-A5B8-E303FA85D4AB}" dt="2025-02-26T23:34:40.113" v="1394" actId="18676"/>
        <pc:sldMkLst>
          <pc:docMk/>
          <pc:sldMk cId="657808140" sldId="305"/>
        </pc:sldMkLst>
      </pc:sldChg>
      <pc:sldChg chg="addSp delSp add mod">
        <pc:chgData name="Fabián Sanhueza" userId="c749adf2e4d41ece" providerId="LiveId" clId="{93B75DDB-51EC-6444-A5B8-E303FA85D4AB}" dt="2025-02-28T10:36:33.913" v="1780" actId="478"/>
        <pc:sldMkLst>
          <pc:docMk/>
          <pc:sldMk cId="859249303" sldId="305"/>
        </pc:sldMkLst>
      </pc:sldChg>
      <pc:sldChg chg="addSp modSp del">
        <pc:chgData name="Fabián Sanhueza" userId="c749adf2e4d41ece" providerId="LiveId" clId="{93B75DDB-51EC-6444-A5B8-E303FA85D4AB}" dt="2025-02-26T23:34:40.113" v="1394" actId="18676"/>
        <pc:sldMkLst>
          <pc:docMk/>
          <pc:sldMk cId="294538137" sldId="306"/>
        </pc:sldMkLst>
      </pc:sldChg>
      <pc:sldChg chg="add">
        <pc:chgData name="Fabián Sanhueza" userId="c749adf2e4d41ece" providerId="LiveId" clId="{93B75DDB-51EC-6444-A5B8-E303FA85D4AB}" dt="2025-02-26T23:34:42.450" v="1395"/>
        <pc:sldMkLst>
          <pc:docMk/>
          <pc:sldMk cId="1739828760" sldId="306"/>
        </pc:sldMkLst>
      </pc:sldChg>
      <pc:sldChg chg="add">
        <pc:chgData name="Fabián Sanhueza" userId="c749adf2e4d41ece" providerId="LiveId" clId="{93B75DDB-51EC-6444-A5B8-E303FA85D4AB}" dt="2025-02-26T23:34:42.450" v="1395"/>
        <pc:sldMkLst>
          <pc:docMk/>
          <pc:sldMk cId="1182194215" sldId="307"/>
        </pc:sldMkLst>
      </pc:sldChg>
      <pc:sldChg chg="addSp modSp del">
        <pc:chgData name="Fabián Sanhueza" userId="c749adf2e4d41ece" providerId="LiveId" clId="{93B75DDB-51EC-6444-A5B8-E303FA85D4AB}" dt="2025-02-26T23:34:40.113" v="1394" actId="18676"/>
        <pc:sldMkLst>
          <pc:docMk/>
          <pc:sldMk cId="2148192229" sldId="307"/>
        </pc:sldMkLst>
      </pc:sldChg>
      <pc:sldChg chg="add">
        <pc:chgData name="Fabián Sanhueza" userId="c749adf2e4d41ece" providerId="LiveId" clId="{93B75DDB-51EC-6444-A5B8-E303FA85D4AB}" dt="2025-02-26T23:34:42.450" v="1395"/>
        <pc:sldMkLst>
          <pc:docMk/>
          <pc:sldMk cId="734766253" sldId="308"/>
        </pc:sldMkLst>
      </pc:sldChg>
      <pc:sldChg chg="addSp modSp del">
        <pc:chgData name="Fabián Sanhueza" userId="c749adf2e4d41ece" providerId="LiveId" clId="{93B75DDB-51EC-6444-A5B8-E303FA85D4AB}" dt="2025-02-26T23:34:40.113" v="1394" actId="18676"/>
        <pc:sldMkLst>
          <pc:docMk/>
          <pc:sldMk cId="3810424019" sldId="308"/>
        </pc:sldMkLst>
      </pc:sldChg>
      <pc:sldChg chg="addSp modSp del">
        <pc:chgData name="Fabián Sanhueza" userId="c749adf2e4d41ece" providerId="LiveId" clId="{93B75DDB-51EC-6444-A5B8-E303FA85D4AB}" dt="2025-02-26T23:34:40.113" v="1394" actId="18676"/>
        <pc:sldMkLst>
          <pc:docMk/>
          <pc:sldMk cId="1278099332" sldId="309"/>
        </pc:sldMkLst>
      </pc:sldChg>
      <pc:sldChg chg="add">
        <pc:chgData name="Fabián Sanhueza" userId="c749adf2e4d41ece" providerId="LiveId" clId="{93B75DDB-51EC-6444-A5B8-E303FA85D4AB}" dt="2025-02-26T23:34:42.450" v="1395"/>
        <pc:sldMkLst>
          <pc:docMk/>
          <pc:sldMk cId="1594168203" sldId="309"/>
        </pc:sldMkLst>
      </pc:sldChg>
      <pc:sldChg chg="addSp modSp del">
        <pc:chgData name="Fabián Sanhueza" userId="c749adf2e4d41ece" providerId="LiveId" clId="{93B75DDB-51EC-6444-A5B8-E303FA85D4AB}" dt="2025-02-26T23:34:40.113" v="1394" actId="18676"/>
        <pc:sldMkLst>
          <pc:docMk/>
          <pc:sldMk cId="80454811" sldId="310"/>
        </pc:sldMkLst>
      </pc:sldChg>
      <pc:sldChg chg="add">
        <pc:chgData name="Fabián Sanhueza" userId="c749adf2e4d41ece" providerId="LiveId" clId="{93B75DDB-51EC-6444-A5B8-E303FA85D4AB}" dt="2025-02-26T23:34:42.450" v="1395"/>
        <pc:sldMkLst>
          <pc:docMk/>
          <pc:sldMk cId="3077970306" sldId="310"/>
        </pc:sldMkLst>
      </pc:sldChg>
      <pc:sldChg chg="addSp delSp modSp mod">
        <pc:chgData name="Fabián Sanhueza" userId="c749adf2e4d41ece" providerId="LiveId" clId="{93B75DDB-51EC-6444-A5B8-E303FA85D4AB}" dt="2025-02-28T10:35:56.989" v="1765" actId="14100"/>
        <pc:sldMkLst>
          <pc:docMk/>
          <pc:sldMk cId="2860363997" sldId="311"/>
        </pc:sldMkLst>
        <pc:spChg chg="mod">
          <ac:chgData name="Fabián Sanhueza" userId="c749adf2e4d41ece" providerId="LiveId" clId="{93B75DDB-51EC-6444-A5B8-E303FA85D4AB}" dt="2025-02-28T10:35:51.177" v="1763"/>
          <ac:spMkLst>
            <pc:docMk/>
            <pc:sldMk cId="2860363997" sldId="311"/>
            <ac:spMk id="14" creationId="{C4D41EB8-734D-5D44-84CD-146521F32810}"/>
          </ac:spMkLst>
        </pc:spChg>
        <pc:grpChg chg="add mod">
          <ac:chgData name="Fabián Sanhueza" userId="c749adf2e4d41ece" providerId="LiveId" clId="{93B75DDB-51EC-6444-A5B8-E303FA85D4AB}" dt="2025-02-28T10:35:56.989" v="1765" actId="14100"/>
          <ac:grpSpMkLst>
            <pc:docMk/>
            <pc:sldMk cId="2860363997" sldId="311"/>
            <ac:grpSpMk id="2" creationId="{667661E9-0414-B7A4-A2AF-930569D51D5F}"/>
          </ac:grpSpMkLst>
        </pc:grpChg>
        <pc:picChg chg="mod">
          <ac:chgData name="Fabián Sanhueza" userId="c749adf2e4d41ece" providerId="LiveId" clId="{93B75DDB-51EC-6444-A5B8-E303FA85D4AB}" dt="2025-02-28T10:35:51.177" v="1763"/>
          <ac:picMkLst>
            <pc:docMk/>
            <pc:sldMk cId="2860363997" sldId="311"/>
            <ac:picMk id="3" creationId="{D633EF08-B67E-E44E-954A-506A23A64C33}"/>
          </ac:picMkLst>
        </pc:picChg>
      </pc:sldChg>
      <pc:sldChg chg="modSp mod">
        <pc:chgData name="Fabián Sanhueza" userId="c749adf2e4d41ece" providerId="LiveId" clId="{93B75DDB-51EC-6444-A5B8-E303FA85D4AB}" dt="2025-02-26T23:24:49.302" v="674" actId="20577"/>
        <pc:sldMkLst>
          <pc:docMk/>
          <pc:sldMk cId="3297025274" sldId="315"/>
        </pc:sldMkLst>
        <pc:spChg chg="mod">
          <ac:chgData name="Fabián Sanhueza" userId="c749adf2e4d41ece" providerId="LiveId" clId="{93B75DDB-51EC-6444-A5B8-E303FA85D4AB}" dt="2025-02-26T23:24:49.302" v="674" actId="20577"/>
          <ac:spMkLst>
            <pc:docMk/>
            <pc:sldMk cId="3297025274" sldId="315"/>
            <ac:spMk id="5" creationId="{DA86F1C6-E13C-FA86-EA8C-391B7A68A3C7}"/>
          </ac:spMkLst>
        </pc:spChg>
        <pc:spChg chg="mod">
          <ac:chgData name="Fabián Sanhueza" userId="c749adf2e4d41ece" providerId="LiveId" clId="{93B75DDB-51EC-6444-A5B8-E303FA85D4AB}" dt="2025-02-26T23:16:24.085" v="477" actId="20577"/>
          <ac:spMkLst>
            <pc:docMk/>
            <pc:sldMk cId="3297025274" sldId="315"/>
            <ac:spMk id="7" creationId="{4A9AE58A-1362-E80D-AE89-89CF4FFE368A}"/>
          </ac:spMkLst>
        </pc:spChg>
      </pc:sldChg>
      <pc:sldChg chg="modSp mod">
        <pc:chgData name="Fabián Sanhueza" userId="c749adf2e4d41ece" providerId="LiveId" clId="{93B75DDB-51EC-6444-A5B8-E303FA85D4AB}" dt="2025-02-26T23:25:19.570" v="721" actId="1076"/>
        <pc:sldMkLst>
          <pc:docMk/>
          <pc:sldMk cId="1961933806" sldId="317"/>
        </pc:sldMkLst>
      </pc:sldChg>
      <pc:sldChg chg="addSp modSp mod modAnim">
        <pc:chgData name="Fabián Sanhueza" userId="c749adf2e4d41ece" providerId="LiveId" clId="{93B75DDB-51EC-6444-A5B8-E303FA85D4AB}" dt="2025-02-26T23:36:40.283" v="1448" actId="1076"/>
        <pc:sldMkLst>
          <pc:docMk/>
          <pc:sldMk cId="1309898742" sldId="318"/>
        </pc:sldMkLst>
      </pc:sldChg>
      <pc:sldChg chg="addSp modSp del mod modShow">
        <pc:chgData name="Fabián Sanhueza" userId="c749adf2e4d41ece" providerId="LiveId" clId="{93B75DDB-51EC-6444-A5B8-E303FA85D4AB}" dt="2025-02-26T23:37:04.325" v="1449" actId="2696"/>
        <pc:sldMkLst>
          <pc:docMk/>
          <pc:sldMk cId="2283300213" sldId="319"/>
        </pc:sldMkLst>
      </pc:sldChg>
      <pc:sldChg chg="addSp modSp mod ord">
        <pc:chgData name="Fabián Sanhueza" userId="c749adf2e4d41ece" providerId="LiveId" clId="{93B75DDB-51EC-6444-A5B8-E303FA85D4AB}" dt="2025-02-28T10:37:07.725" v="1791" actId="1076"/>
        <pc:sldMkLst>
          <pc:docMk/>
          <pc:sldMk cId="3543832455" sldId="320"/>
        </pc:sldMkLst>
      </pc:sldChg>
      <pc:sldChg chg="addSp delSp modSp mod ord">
        <pc:chgData name="Fabián Sanhueza" userId="c749adf2e4d41ece" providerId="LiveId" clId="{93B75DDB-51EC-6444-A5B8-E303FA85D4AB}" dt="2025-02-28T10:36:27.415" v="1777" actId="478"/>
        <pc:sldMkLst>
          <pc:docMk/>
          <pc:sldMk cId="4002881318" sldId="321"/>
        </pc:sldMkLst>
      </pc:sldChg>
      <pc:sldChg chg="addSp modSp mod">
        <pc:chgData name="Fabián Sanhueza" userId="c749adf2e4d41ece" providerId="LiveId" clId="{93B75DDB-51EC-6444-A5B8-E303FA85D4AB}" dt="2025-02-28T10:35:42.445" v="1761" actId="207"/>
        <pc:sldMkLst>
          <pc:docMk/>
          <pc:sldMk cId="936159151" sldId="322"/>
        </pc:sldMkLst>
      </pc:sldChg>
      <pc:sldChg chg="addSp delSp modSp add mod ord modAnim">
        <pc:chgData name="Fabián Sanhueza" userId="c749adf2e4d41ece" providerId="LiveId" clId="{93B75DDB-51EC-6444-A5B8-E303FA85D4AB}" dt="2025-02-28T10:37:20.790" v="1796" actId="14100"/>
        <pc:sldMkLst>
          <pc:docMk/>
          <pc:sldMk cId="2749596326" sldId="323"/>
        </pc:sldMkLst>
      </pc:sldChg>
      <pc:sldChg chg="addSp delSp modSp add mod ord modAnim">
        <pc:chgData name="Fabián Sanhueza" userId="c749adf2e4d41ece" providerId="LiveId" clId="{93B75DDB-51EC-6444-A5B8-E303FA85D4AB}" dt="2025-02-28T10:37:11.324" v="1792"/>
        <pc:sldMkLst>
          <pc:docMk/>
          <pc:sldMk cId="2226474265" sldId="324"/>
        </pc:sldMkLst>
      </pc:sldChg>
      <pc:sldChg chg="addSp delSp modSp add mod">
        <pc:chgData name="Fabián Sanhueza" userId="c749adf2e4d41ece" providerId="LiveId" clId="{93B75DDB-51EC-6444-A5B8-E303FA85D4AB}" dt="2025-02-28T10:36:21.876" v="1773" actId="1076"/>
        <pc:sldMkLst>
          <pc:docMk/>
          <pc:sldMk cId="4104266085" sldId="325"/>
        </pc:sldMkLst>
      </pc:sldChg>
      <pc:sldChg chg="addSp delSp modSp add mod">
        <pc:chgData name="Fabián Sanhueza" userId="c749adf2e4d41ece" providerId="LiveId" clId="{93B75DDB-51EC-6444-A5B8-E303FA85D4AB}" dt="2025-02-28T10:36:24.530" v="1775"/>
        <pc:sldMkLst>
          <pc:docMk/>
          <pc:sldMk cId="847764145" sldId="326"/>
        </pc:sldMkLst>
      </pc:sldChg>
      <pc:sldChg chg="addSp delSp modSp add del mod modAnim">
        <pc:chgData name="Fabián Sanhueza" userId="c749adf2e4d41ece" providerId="LiveId" clId="{93B75DDB-51EC-6444-A5B8-E303FA85D4AB}" dt="2025-02-26T23:32:31.564" v="1252" actId="2696"/>
        <pc:sldMkLst>
          <pc:docMk/>
          <pc:sldMk cId="1758814868" sldId="327"/>
        </pc:sldMkLst>
      </pc:sldChg>
      <pc:sldChg chg="addSp delSp modSp add mod ord modNotesTx">
        <pc:chgData name="Fabián Sanhueza" userId="c749adf2e4d41ece" providerId="LiveId" clId="{93B75DDB-51EC-6444-A5B8-E303FA85D4AB}" dt="2025-02-27T13:27:44.791" v="1713" actId="1076"/>
        <pc:sldMkLst>
          <pc:docMk/>
          <pc:sldMk cId="2499710325" sldId="327"/>
        </pc:sldMkLst>
      </pc:sldChg>
      <pc:sldChg chg="add del">
        <pc:chgData name="Fabián Sanhueza" userId="c749adf2e4d41ece" providerId="LiveId" clId="{93B75DDB-51EC-6444-A5B8-E303FA85D4AB}" dt="2025-02-26T23:29:00.703" v="1122"/>
        <pc:sldMkLst>
          <pc:docMk/>
          <pc:sldMk cId="741521854" sldId="328"/>
        </pc:sldMkLst>
      </pc:sldChg>
      <pc:sldChg chg="delSp modSp add mod ord modAnim">
        <pc:chgData name="Fabián Sanhueza" userId="c749adf2e4d41ece" providerId="LiveId" clId="{93B75DDB-51EC-6444-A5B8-E303FA85D4AB}" dt="2025-02-27T11:16:57.936" v="1706" actId="20577"/>
        <pc:sldMkLst>
          <pc:docMk/>
          <pc:sldMk cId="885479318" sldId="328"/>
        </pc:sldMkLst>
      </pc:sldChg>
      <pc:sldChg chg="add del">
        <pc:chgData name="Fabián Sanhueza" userId="c749adf2e4d41ece" providerId="LiveId" clId="{93B75DDB-51EC-6444-A5B8-E303FA85D4AB}" dt="2025-02-27T11:14:37.061" v="1452"/>
        <pc:sldMkLst>
          <pc:docMk/>
          <pc:sldMk cId="4113852372" sldId="328"/>
        </pc:sldMkLst>
      </pc:sldChg>
      <pc:sldChg chg="addSp delSp modSp add mod modAnim">
        <pc:chgData name="Fabián Sanhueza" userId="c749adf2e4d41ece" providerId="LiveId" clId="{93B75DDB-51EC-6444-A5B8-E303FA85D4AB}" dt="2025-02-28T10:35:15.851" v="1760"/>
        <pc:sldMkLst>
          <pc:docMk/>
          <pc:sldMk cId="811762835" sldId="329"/>
        </pc:sldMkLst>
      </pc:sldChg>
      <pc:sldChg chg="addSp delSp modSp new mod">
        <pc:chgData name="Fabián Sanhueza" userId="c749adf2e4d41ece" providerId="LiveId" clId="{93B75DDB-51EC-6444-A5B8-E303FA85D4AB}" dt="2025-02-28T10:40:40.487" v="1806" actId="732"/>
        <pc:sldMkLst>
          <pc:docMk/>
          <pc:sldMk cId="250643940" sldId="330"/>
        </pc:sldMkLst>
      </pc:sldChg>
    </pc:docChg>
  </pc:docChgLst>
  <pc:docChgLst>
    <pc:chgData name="Fabián Sanhueza" userId="c749adf2e4d41ece" providerId="LiveId" clId="{83F8905B-1C3C-E446-B538-B6BE231BE16D}"/>
    <pc:docChg chg="undo custSel addSld delSld modSld sldOrd modSection">
      <pc:chgData name="Fabián Sanhueza" userId="c749adf2e4d41ece" providerId="LiveId" clId="{83F8905B-1C3C-E446-B538-B6BE231BE16D}" dt="2025-02-28T16:03:48.872" v="353" actId="1076"/>
      <pc:docMkLst>
        <pc:docMk/>
      </pc:docMkLst>
      <pc:sldChg chg="del">
        <pc:chgData name="Fabián Sanhueza" userId="c749adf2e4d41ece" providerId="LiveId" clId="{83F8905B-1C3C-E446-B538-B6BE231BE16D}" dt="2025-02-28T16:00:02.336" v="13" actId="2696"/>
        <pc:sldMkLst>
          <pc:docMk/>
          <pc:sldMk cId="3302956057" sldId="257"/>
        </pc:sldMkLst>
      </pc:sldChg>
      <pc:sldChg chg="del">
        <pc:chgData name="Fabián Sanhueza" userId="c749adf2e4d41ece" providerId="LiveId" clId="{83F8905B-1C3C-E446-B538-B6BE231BE16D}" dt="2025-02-28T16:00:17.666" v="18" actId="2696"/>
        <pc:sldMkLst>
          <pc:docMk/>
          <pc:sldMk cId="859249303" sldId="305"/>
        </pc:sldMkLst>
      </pc:sldChg>
      <pc:sldChg chg="del">
        <pc:chgData name="Fabián Sanhueza" userId="c749adf2e4d41ece" providerId="LiveId" clId="{83F8905B-1C3C-E446-B538-B6BE231BE16D}" dt="2025-02-28T16:00:17.680" v="20" actId="2696"/>
        <pc:sldMkLst>
          <pc:docMk/>
          <pc:sldMk cId="1739828760" sldId="306"/>
        </pc:sldMkLst>
      </pc:sldChg>
      <pc:sldChg chg="del">
        <pc:chgData name="Fabián Sanhueza" userId="c749adf2e4d41ece" providerId="LiveId" clId="{83F8905B-1C3C-E446-B538-B6BE231BE16D}" dt="2025-02-28T16:00:17.667" v="19" actId="2696"/>
        <pc:sldMkLst>
          <pc:docMk/>
          <pc:sldMk cId="1182194215" sldId="307"/>
        </pc:sldMkLst>
      </pc:sldChg>
      <pc:sldChg chg="del">
        <pc:chgData name="Fabián Sanhueza" userId="c749adf2e4d41ece" providerId="LiveId" clId="{83F8905B-1C3C-E446-B538-B6BE231BE16D}" dt="2025-02-28T16:00:17.690" v="21" actId="2696"/>
        <pc:sldMkLst>
          <pc:docMk/>
          <pc:sldMk cId="734766253" sldId="308"/>
        </pc:sldMkLst>
      </pc:sldChg>
      <pc:sldChg chg="modSp mod">
        <pc:chgData name="Fabián Sanhueza" userId="c749adf2e4d41ece" providerId="LiveId" clId="{83F8905B-1C3C-E446-B538-B6BE231BE16D}" dt="2025-02-28T15:59:45.411" v="9" actId="20577"/>
        <pc:sldMkLst>
          <pc:docMk/>
          <pc:sldMk cId="3297025274" sldId="315"/>
        </pc:sldMkLst>
        <pc:spChg chg="mod">
          <ac:chgData name="Fabián Sanhueza" userId="c749adf2e4d41ece" providerId="LiveId" clId="{83F8905B-1C3C-E446-B538-B6BE231BE16D}" dt="2025-02-28T15:59:45.411" v="9" actId="20577"/>
          <ac:spMkLst>
            <pc:docMk/>
            <pc:sldMk cId="3297025274" sldId="315"/>
            <ac:spMk id="7" creationId="{4A9AE58A-1362-E80D-AE89-89CF4FFE368A}"/>
          </ac:spMkLst>
        </pc:spChg>
      </pc:sldChg>
      <pc:sldChg chg="del">
        <pc:chgData name="Fabián Sanhueza" userId="c749adf2e4d41ece" providerId="LiveId" clId="{83F8905B-1C3C-E446-B538-B6BE231BE16D}" dt="2025-02-28T16:00:03.699" v="14" actId="2696"/>
        <pc:sldMkLst>
          <pc:docMk/>
          <pc:sldMk cId="1961933806" sldId="317"/>
        </pc:sldMkLst>
      </pc:sldChg>
      <pc:sldChg chg="del">
        <pc:chgData name="Fabián Sanhueza" userId="c749adf2e4d41ece" providerId="LiveId" clId="{83F8905B-1C3C-E446-B538-B6BE231BE16D}" dt="2025-02-28T16:00:04.291" v="15" actId="2696"/>
        <pc:sldMkLst>
          <pc:docMk/>
          <pc:sldMk cId="4002881318" sldId="321"/>
        </pc:sldMkLst>
      </pc:sldChg>
      <pc:sldChg chg="del">
        <pc:chgData name="Fabián Sanhueza" userId="c749adf2e4d41ece" providerId="LiveId" clId="{83F8905B-1C3C-E446-B538-B6BE231BE16D}" dt="2025-02-28T16:00:32.293" v="23" actId="2696"/>
        <pc:sldMkLst>
          <pc:docMk/>
          <pc:sldMk cId="2749596326" sldId="323"/>
        </pc:sldMkLst>
      </pc:sldChg>
      <pc:sldChg chg="del">
        <pc:chgData name="Fabián Sanhueza" userId="c749adf2e4d41ece" providerId="LiveId" clId="{83F8905B-1C3C-E446-B538-B6BE231BE16D}" dt="2025-02-28T16:00:32.278" v="22" actId="2696"/>
        <pc:sldMkLst>
          <pc:docMk/>
          <pc:sldMk cId="2226474265" sldId="324"/>
        </pc:sldMkLst>
      </pc:sldChg>
      <pc:sldChg chg="del">
        <pc:chgData name="Fabián Sanhueza" userId="c749adf2e4d41ece" providerId="LiveId" clId="{83F8905B-1C3C-E446-B538-B6BE231BE16D}" dt="2025-02-28T16:00:10.638" v="16" actId="2696"/>
        <pc:sldMkLst>
          <pc:docMk/>
          <pc:sldMk cId="4104266085" sldId="325"/>
        </pc:sldMkLst>
      </pc:sldChg>
      <pc:sldChg chg="del">
        <pc:chgData name="Fabián Sanhueza" userId="c749adf2e4d41ece" providerId="LiveId" clId="{83F8905B-1C3C-E446-B538-B6BE231BE16D}" dt="2025-02-28T16:00:10.655" v="17" actId="2696"/>
        <pc:sldMkLst>
          <pc:docMk/>
          <pc:sldMk cId="847764145" sldId="326"/>
        </pc:sldMkLst>
      </pc:sldChg>
      <pc:sldChg chg="add del ord">
        <pc:chgData name="Fabián Sanhueza" userId="c749adf2e4d41ece" providerId="LiveId" clId="{83F8905B-1C3C-E446-B538-B6BE231BE16D}" dt="2025-02-28T15:59:50.766" v="12" actId="20578"/>
        <pc:sldMkLst>
          <pc:docMk/>
          <pc:sldMk cId="885479318" sldId="328"/>
        </pc:sldMkLst>
      </pc:sldChg>
      <pc:sldChg chg="del">
        <pc:chgData name="Fabián Sanhueza" userId="c749adf2e4d41ece" providerId="LiveId" clId="{83F8905B-1C3C-E446-B538-B6BE231BE16D}" dt="2025-02-28T15:59:30.448" v="0" actId="2696"/>
        <pc:sldMkLst>
          <pc:docMk/>
          <pc:sldMk cId="250643940" sldId="330"/>
        </pc:sldMkLst>
      </pc:sldChg>
      <pc:sldChg chg="addSp delSp modSp add mod delAnim">
        <pc:chgData name="Fabián Sanhueza" userId="c749adf2e4d41ece" providerId="LiveId" clId="{83F8905B-1C3C-E446-B538-B6BE231BE16D}" dt="2025-02-28T16:03:48.872" v="353" actId="1076"/>
        <pc:sldMkLst>
          <pc:docMk/>
          <pc:sldMk cId="2133560426" sldId="330"/>
        </pc:sldMkLst>
      </pc:sldChg>
      <pc:sldChg chg="addSp modSp add mod">
        <pc:chgData name="Fabián Sanhueza" userId="c749adf2e4d41ece" providerId="LiveId" clId="{83F8905B-1C3C-E446-B538-B6BE231BE16D}" dt="2025-02-28T16:02:37.536" v="293" actId="1076"/>
        <pc:sldMkLst>
          <pc:docMk/>
          <pc:sldMk cId="1573336234" sldId="331"/>
        </pc:sldMkLst>
      </pc:sldChg>
    </pc:docChg>
  </pc:docChgLst>
  <pc:docChgLst>
    <pc:chgData name="Fabián Sanhueza" userId="c749adf2e4d41ece" providerId="LiveId" clId="{42CC083C-164D-F64B-96C3-E4F098C7234F}"/>
    <pc:docChg chg="undo custSel addSld delSld modSld">
      <pc:chgData name="Fabián Sanhueza" userId="c749adf2e4d41ece" providerId="LiveId" clId="{42CC083C-164D-F64B-96C3-E4F098C7234F}" dt="2025-03-06T14:00:28.092" v="1087"/>
      <pc:docMkLst>
        <pc:docMk/>
      </pc:docMkLst>
      <pc:sldChg chg="modSp mod">
        <pc:chgData name="Fabián Sanhueza" userId="c749adf2e4d41ece" providerId="LiveId" clId="{42CC083C-164D-F64B-96C3-E4F098C7234F}" dt="2025-03-06T13:49:05.810" v="1" actId="20577"/>
        <pc:sldMkLst>
          <pc:docMk/>
          <pc:sldMk cId="3137933092" sldId="256"/>
        </pc:sldMkLst>
      </pc:sldChg>
      <pc:sldChg chg="modSp mod">
        <pc:chgData name="Fabián Sanhueza" userId="c749adf2e4d41ece" providerId="LiveId" clId="{42CC083C-164D-F64B-96C3-E4F098C7234F}" dt="2025-03-06T13:52:51.154" v="512" actId="20577"/>
        <pc:sldMkLst>
          <pc:docMk/>
          <pc:sldMk cId="2860363997" sldId="311"/>
        </pc:sldMkLst>
        <pc:spChg chg="mod">
          <ac:chgData name="Fabián Sanhueza" userId="c749adf2e4d41ece" providerId="LiveId" clId="{42CC083C-164D-F64B-96C3-E4F098C7234F}" dt="2025-03-06T13:50:17.717" v="114" actId="20577"/>
          <ac:spMkLst>
            <pc:docMk/>
            <pc:sldMk cId="2860363997" sldId="311"/>
            <ac:spMk id="4" creationId="{126B8AF4-2519-47A5-863D-75BD0B45A6CF}"/>
          </ac:spMkLst>
        </pc:spChg>
        <pc:spChg chg="mod">
          <ac:chgData name="Fabián Sanhueza" userId="c749adf2e4d41ece" providerId="LiveId" clId="{42CC083C-164D-F64B-96C3-E4F098C7234F}" dt="2025-03-06T13:51:05.902" v="288" actId="115"/>
          <ac:spMkLst>
            <pc:docMk/>
            <pc:sldMk cId="2860363997" sldId="311"/>
            <ac:spMk id="6" creationId="{EA5CD669-1323-44C6-8154-33CE030007DB}"/>
          </ac:spMkLst>
        </pc:spChg>
        <pc:spChg chg="mod">
          <ac:chgData name="Fabián Sanhueza" userId="c749adf2e4d41ece" providerId="LiveId" clId="{42CC083C-164D-F64B-96C3-E4F098C7234F}" dt="2025-03-06T13:51:17.454" v="334" actId="20577"/>
          <ac:spMkLst>
            <pc:docMk/>
            <pc:sldMk cId="2860363997" sldId="311"/>
            <ac:spMk id="7" creationId="{ABB8AF62-D2D9-4199-A917-479310C03BDC}"/>
          </ac:spMkLst>
        </pc:spChg>
      </pc:sldChg>
      <pc:sldChg chg="modSp mod">
        <pc:chgData name="Fabián Sanhueza" userId="c749adf2e4d41ece" providerId="LiveId" clId="{42CC083C-164D-F64B-96C3-E4F098C7234F}" dt="2025-03-06T13:49:42.971" v="17"/>
        <pc:sldMkLst>
          <pc:docMk/>
          <pc:sldMk cId="3297025274" sldId="315"/>
        </pc:sldMkLst>
        <pc:spChg chg="mod">
          <ac:chgData name="Fabián Sanhueza" userId="c749adf2e4d41ece" providerId="LiveId" clId="{42CC083C-164D-F64B-96C3-E4F098C7234F}" dt="2025-03-06T13:49:42.971" v="17"/>
          <ac:spMkLst>
            <pc:docMk/>
            <pc:sldMk cId="3297025274" sldId="315"/>
            <ac:spMk id="5" creationId="{DA86F1C6-E13C-FA86-EA8C-391B7A68A3C7}"/>
          </ac:spMkLst>
        </pc:spChg>
        <pc:spChg chg="mod">
          <ac:chgData name="Fabián Sanhueza" userId="c749adf2e4d41ece" providerId="LiveId" clId="{42CC083C-164D-F64B-96C3-E4F098C7234F}" dt="2025-03-06T13:49:15.505" v="10" actId="20577"/>
          <ac:spMkLst>
            <pc:docMk/>
            <pc:sldMk cId="3297025274" sldId="315"/>
            <ac:spMk id="7" creationId="{4A9AE58A-1362-E80D-AE89-89CF4FFE368A}"/>
          </ac:spMkLst>
        </pc:spChg>
      </pc:sldChg>
      <pc:sldChg chg="del">
        <pc:chgData name="Fabián Sanhueza" userId="c749adf2e4d41ece" providerId="LiveId" clId="{42CC083C-164D-F64B-96C3-E4F098C7234F}" dt="2025-03-06T13:55:30.849" v="527" actId="2696"/>
        <pc:sldMkLst>
          <pc:docMk/>
          <pc:sldMk cId="1309898742" sldId="318"/>
        </pc:sldMkLst>
      </pc:sldChg>
      <pc:sldChg chg="modSp mod modAnim">
        <pc:chgData name="Fabián Sanhueza" userId="c749adf2e4d41ece" providerId="LiveId" clId="{42CC083C-164D-F64B-96C3-E4F098C7234F}" dt="2025-03-06T13:58:06.110" v="890"/>
        <pc:sldMkLst>
          <pc:docMk/>
          <pc:sldMk cId="3543832455" sldId="320"/>
        </pc:sldMkLst>
      </pc:sldChg>
      <pc:sldChg chg="del">
        <pc:chgData name="Fabián Sanhueza" userId="c749adf2e4d41ece" providerId="LiveId" clId="{42CC083C-164D-F64B-96C3-E4F098C7234F}" dt="2025-03-06T13:55:30.959" v="533" actId="2696"/>
        <pc:sldMkLst>
          <pc:docMk/>
          <pc:sldMk cId="2133560426" sldId="330"/>
        </pc:sldMkLst>
      </pc:sldChg>
      <pc:sldChg chg="delSp mod">
        <pc:chgData name="Fabián Sanhueza" userId="c749adf2e4d41ece" providerId="LiveId" clId="{42CC083C-164D-F64B-96C3-E4F098C7234F}" dt="2025-03-06T13:53:10.128" v="513" actId="478"/>
        <pc:sldMkLst>
          <pc:docMk/>
          <pc:sldMk cId="1573336234" sldId="331"/>
        </pc:sldMkLst>
      </pc:sldChg>
      <pc:sldChg chg="del">
        <pc:chgData name="Fabián Sanhueza" userId="c749adf2e4d41ece" providerId="LiveId" clId="{42CC083C-164D-F64B-96C3-E4F098C7234F}" dt="2025-03-06T13:55:24.395" v="522" actId="2696"/>
        <pc:sldMkLst>
          <pc:docMk/>
          <pc:sldMk cId="2087265197" sldId="332"/>
        </pc:sldMkLst>
      </pc:sldChg>
      <pc:sldChg chg="del">
        <pc:chgData name="Fabián Sanhueza" userId="c749adf2e4d41ece" providerId="LiveId" clId="{42CC083C-164D-F64B-96C3-E4F098C7234F}" dt="2025-03-06T13:55:24.380" v="521" actId="2696"/>
        <pc:sldMkLst>
          <pc:docMk/>
          <pc:sldMk cId="1748455693" sldId="333"/>
        </pc:sldMkLst>
      </pc:sldChg>
      <pc:sldChg chg="modSp mod modAnim">
        <pc:chgData name="Fabián Sanhueza" userId="c749adf2e4d41ece" providerId="LiveId" clId="{42CC083C-164D-F64B-96C3-E4F098C7234F}" dt="2025-03-06T14:00:24.274" v="1083" actId="20577"/>
        <pc:sldMkLst>
          <pc:docMk/>
          <pc:sldMk cId="900369832" sldId="334"/>
        </pc:sldMkLst>
      </pc:sldChg>
      <pc:sldChg chg="del">
        <pc:chgData name="Fabián Sanhueza" userId="c749adf2e4d41ece" providerId="LiveId" clId="{42CC083C-164D-F64B-96C3-E4F098C7234F}" dt="2025-03-06T13:55:30.814" v="523" actId="2696"/>
        <pc:sldMkLst>
          <pc:docMk/>
          <pc:sldMk cId="4221189593" sldId="335"/>
        </pc:sldMkLst>
      </pc:sldChg>
      <pc:sldChg chg="del">
        <pc:chgData name="Fabián Sanhueza" userId="c749adf2e4d41ece" providerId="LiveId" clId="{42CC083C-164D-F64B-96C3-E4F098C7234F}" dt="2025-03-06T13:55:30.849" v="526" actId="2696"/>
        <pc:sldMkLst>
          <pc:docMk/>
          <pc:sldMk cId="3582056332" sldId="336"/>
        </pc:sldMkLst>
      </pc:sldChg>
      <pc:sldChg chg="del">
        <pc:chgData name="Fabián Sanhueza" userId="c749adf2e4d41ece" providerId="LiveId" clId="{42CC083C-164D-F64B-96C3-E4F098C7234F}" dt="2025-03-06T13:55:30.880" v="530" actId="2696"/>
        <pc:sldMkLst>
          <pc:docMk/>
          <pc:sldMk cId="3439936880" sldId="338"/>
        </pc:sldMkLst>
      </pc:sldChg>
      <pc:sldChg chg="del">
        <pc:chgData name="Fabián Sanhueza" userId="c749adf2e4d41ece" providerId="LiveId" clId="{42CC083C-164D-F64B-96C3-E4F098C7234F}" dt="2025-03-06T13:55:30.879" v="529" actId="2696"/>
        <pc:sldMkLst>
          <pc:docMk/>
          <pc:sldMk cId="273163328" sldId="339"/>
        </pc:sldMkLst>
      </pc:sldChg>
      <pc:sldChg chg="del">
        <pc:chgData name="Fabián Sanhueza" userId="c749adf2e4d41ece" providerId="LiveId" clId="{42CC083C-164D-F64B-96C3-E4F098C7234F}" dt="2025-03-06T13:55:30.828" v="525" actId="2696"/>
        <pc:sldMkLst>
          <pc:docMk/>
          <pc:sldMk cId="1831894018" sldId="340"/>
        </pc:sldMkLst>
      </pc:sldChg>
      <pc:sldChg chg="addSp delSp modSp mod">
        <pc:chgData name="Fabián Sanhueza" userId="c749adf2e4d41ece" providerId="LiveId" clId="{42CC083C-164D-F64B-96C3-E4F098C7234F}" dt="2025-03-06T13:55:17.548" v="520" actId="1076"/>
        <pc:sldMkLst>
          <pc:docMk/>
          <pc:sldMk cId="1082155955" sldId="341"/>
        </pc:sldMkLst>
      </pc:sldChg>
      <pc:sldChg chg="modSp add mod modAnim">
        <pc:chgData name="Fabián Sanhueza" userId="c749adf2e4d41ece" providerId="LiveId" clId="{42CC083C-164D-F64B-96C3-E4F098C7234F}" dt="2025-03-06T13:59:57.676" v="1028" actId="20577"/>
        <pc:sldMkLst>
          <pc:docMk/>
          <pc:sldMk cId="642849035" sldId="342"/>
        </pc:sldMkLst>
      </pc:sldChg>
      <pc:sldChg chg="del">
        <pc:chgData name="Fabián Sanhueza" userId="c749adf2e4d41ece" providerId="LiveId" clId="{42CC083C-164D-F64B-96C3-E4F098C7234F}" dt="2025-03-06T13:55:30.878" v="528" actId="2696"/>
        <pc:sldMkLst>
          <pc:docMk/>
          <pc:sldMk cId="1238699436" sldId="342"/>
        </pc:sldMkLst>
      </pc:sldChg>
      <pc:sldChg chg="add">
        <pc:chgData name="Fabián Sanhueza" userId="c749adf2e4d41ece" providerId="LiveId" clId="{42CC083C-164D-F64B-96C3-E4F098C7234F}" dt="2025-03-06T14:00:27.021" v="1084"/>
        <pc:sldMkLst>
          <pc:docMk/>
          <pc:sldMk cId="241709750" sldId="343"/>
        </pc:sldMkLst>
      </pc:sldChg>
      <pc:sldChg chg="del">
        <pc:chgData name="Fabián Sanhueza" userId="c749adf2e4d41ece" providerId="LiveId" clId="{42CC083C-164D-F64B-96C3-E4F098C7234F}" dt="2025-03-06T13:55:30.969" v="534" actId="2696"/>
        <pc:sldMkLst>
          <pc:docMk/>
          <pc:sldMk cId="656870763" sldId="343"/>
        </pc:sldMkLst>
      </pc:sldChg>
      <pc:sldChg chg="del">
        <pc:chgData name="Fabián Sanhueza" userId="c749adf2e4d41ece" providerId="LiveId" clId="{42CC083C-164D-F64B-96C3-E4F098C7234F}" dt="2025-03-06T13:55:30.928" v="532" actId="2696"/>
        <pc:sldMkLst>
          <pc:docMk/>
          <pc:sldMk cId="266572886" sldId="344"/>
        </pc:sldMkLst>
      </pc:sldChg>
      <pc:sldChg chg="add">
        <pc:chgData name="Fabián Sanhueza" userId="c749adf2e4d41ece" providerId="LiveId" clId="{42CC083C-164D-F64B-96C3-E4F098C7234F}" dt="2025-03-06T14:00:27.116" v="1085"/>
        <pc:sldMkLst>
          <pc:docMk/>
          <pc:sldMk cId="1278767886" sldId="344"/>
        </pc:sldMkLst>
      </pc:sldChg>
      <pc:sldChg chg="del">
        <pc:chgData name="Fabián Sanhueza" userId="c749adf2e4d41ece" providerId="LiveId" clId="{42CC083C-164D-F64B-96C3-E4F098C7234F}" dt="2025-03-06T13:55:30.827" v="524" actId="2696"/>
        <pc:sldMkLst>
          <pc:docMk/>
          <pc:sldMk cId="1276697026" sldId="345"/>
        </pc:sldMkLst>
      </pc:sldChg>
      <pc:sldChg chg="add">
        <pc:chgData name="Fabián Sanhueza" userId="c749adf2e4d41ece" providerId="LiveId" clId="{42CC083C-164D-F64B-96C3-E4F098C7234F}" dt="2025-03-06T14:00:27.480" v="1086"/>
        <pc:sldMkLst>
          <pc:docMk/>
          <pc:sldMk cId="3660493621" sldId="345"/>
        </pc:sldMkLst>
      </pc:sldChg>
      <pc:sldChg chg="add">
        <pc:chgData name="Fabián Sanhueza" userId="c749adf2e4d41ece" providerId="LiveId" clId="{42CC083C-164D-F64B-96C3-E4F098C7234F}" dt="2025-03-06T14:00:28.092" v="1087"/>
        <pc:sldMkLst>
          <pc:docMk/>
          <pc:sldMk cId="868185755" sldId="346"/>
        </pc:sldMkLst>
      </pc:sldChg>
      <pc:sldChg chg="del">
        <pc:chgData name="Fabián Sanhueza" userId="c749adf2e4d41ece" providerId="LiveId" clId="{42CC083C-164D-F64B-96C3-E4F098C7234F}" dt="2025-03-06T13:55:30.901" v="531" actId="2696"/>
        <pc:sldMkLst>
          <pc:docMk/>
          <pc:sldMk cId="1640594691" sldId="346"/>
        </pc:sldMkLst>
      </pc:sldChg>
    </pc:docChg>
  </pc:docChgLst>
  <pc:docChgLst>
    <pc:chgData name="Fabián Sanhueza" userId="c749adf2e4d41ece" providerId="LiveId" clId="{52A5200C-F156-7A41-A1BA-D5A978A4730E}"/>
    <pc:docChg chg="undo custSel addSld delSld modSld sldOrd">
      <pc:chgData name="Fabián Sanhueza" userId="c749adf2e4d41ece" providerId="LiveId" clId="{52A5200C-F156-7A41-A1BA-D5A978A4730E}" dt="2025-03-10T18:13:38.210" v="713" actId="20578"/>
      <pc:docMkLst>
        <pc:docMk/>
      </pc:docMkLst>
      <pc:sldChg chg="modSp mod">
        <pc:chgData name="Fabián Sanhueza" userId="c749adf2e4d41ece" providerId="LiveId" clId="{52A5200C-F156-7A41-A1BA-D5A978A4730E}" dt="2025-03-10T00:07:20.778" v="15" actId="20577"/>
        <pc:sldMkLst>
          <pc:docMk/>
          <pc:sldMk cId="3297025274" sldId="315"/>
        </pc:sldMkLst>
        <pc:spChg chg="mod">
          <ac:chgData name="Fabián Sanhueza" userId="c749adf2e4d41ece" providerId="LiveId" clId="{52A5200C-F156-7A41-A1BA-D5A978A4730E}" dt="2025-03-10T00:07:20.778" v="15" actId="20577"/>
          <ac:spMkLst>
            <pc:docMk/>
            <pc:sldMk cId="3297025274" sldId="315"/>
            <ac:spMk id="7" creationId="{4A9AE58A-1362-E80D-AE89-89CF4FFE368A}"/>
          </ac:spMkLst>
        </pc:spChg>
      </pc:sldChg>
      <pc:sldChg chg="addSp delSp modSp mod delAnim modAnim">
        <pc:chgData name="Fabián Sanhueza" userId="c749adf2e4d41ece" providerId="LiveId" clId="{52A5200C-F156-7A41-A1BA-D5A978A4730E}" dt="2025-03-10T00:09:18.762" v="117" actId="20577"/>
        <pc:sldMkLst>
          <pc:docMk/>
          <pc:sldMk cId="900369832" sldId="334"/>
        </pc:sldMkLst>
      </pc:sldChg>
      <pc:sldChg chg="modSp del">
        <pc:chgData name="Fabián Sanhueza" userId="c749adf2e4d41ece" providerId="LiveId" clId="{52A5200C-F156-7A41-A1BA-D5A978A4730E}" dt="2025-03-10T18:11:40.485" v="596" actId="2696"/>
        <pc:sldMkLst>
          <pc:docMk/>
          <pc:sldMk cId="241709750" sldId="343"/>
        </pc:sldMkLst>
      </pc:sldChg>
      <pc:sldChg chg="del">
        <pc:chgData name="Fabián Sanhueza" userId="c749adf2e4d41ece" providerId="LiveId" clId="{52A5200C-F156-7A41-A1BA-D5A978A4730E}" dt="2025-03-10T18:11:40.531" v="598" actId="2696"/>
        <pc:sldMkLst>
          <pc:docMk/>
          <pc:sldMk cId="1278767886" sldId="344"/>
        </pc:sldMkLst>
      </pc:sldChg>
      <pc:sldChg chg="del">
        <pc:chgData name="Fabián Sanhueza" userId="c749adf2e4d41ece" providerId="LiveId" clId="{52A5200C-F156-7A41-A1BA-D5A978A4730E}" dt="2025-03-10T18:11:40.503" v="597" actId="2696"/>
        <pc:sldMkLst>
          <pc:docMk/>
          <pc:sldMk cId="3660493621" sldId="345"/>
        </pc:sldMkLst>
      </pc:sldChg>
      <pc:sldChg chg="del">
        <pc:chgData name="Fabián Sanhueza" userId="c749adf2e4d41ece" providerId="LiveId" clId="{52A5200C-F156-7A41-A1BA-D5A978A4730E}" dt="2025-03-10T18:11:40.551" v="599" actId="2696"/>
        <pc:sldMkLst>
          <pc:docMk/>
          <pc:sldMk cId="868185755" sldId="346"/>
        </pc:sldMkLst>
      </pc:sldChg>
      <pc:sldChg chg="addSp delSp modSp add mod addAnim delAnim">
        <pc:chgData name="Fabián Sanhueza" userId="c749adf2e4d41ece" providerId="LiveId" clId="{52A5200C-F156-7A41-A1BA-D5A978A4730E}" dt="2025-03-10T00:11:55.887" v="255" actId="20577"/>
        <pc:sldMkLst>
          <pc:docMk/>
          <pc:sldMk cId="2368500327" sldId="347"/>
        </pc:sldMkLst>
      </pc:sldChg>
      <pc:sldChg chg="addSp modSp add mod modAnim">
        <pc:chgData name="Fabián Sanhueza" userId="c749adf2e4d41ece" providerId="LiveId" clId="{52A5200C-F156-7A41-A1BA-D5A978A4730E}" dt="2025-03-10T00:14:36.096" v="376" actId="20577"/>
        <pc:sldMkLst>
          <pc:docMk/>
          <pc:sldMk cId="2770421076" sldId="348"/>
        </pc:sldMkLst>
      </pc:sldChg>
      <pc:sldChg chg="modSp add mod">
        <pc:chgData name="Fabián Sanhueza" userId="c749adf2e4d41ece" providerId="LiveId" clId="{52A5200C-F156-7A41-A1BA-D5A978A4730E}" dt="2025-03-10T00:14:27.303" v="373" actId="1076"/>
        <pc:sldMkLst>
          <pc:docMk/>
          <pc:sldMk cId="1722754345" sldId="349"/>
        </pc:sldMkLst>
      </pc:sldChg>
      <pc:sldChg chg="modSp add mod">
        <pc:chgData name="Fabián Sanhueza" userId="c749adf2e4d41ece" providerId="LiveId" clId="{52A5200C-F156-7A41-A1BA-D5A978A4730E}" dt="2025-03-10T10:50:17.883" v="501" actId="207"/>
        <pc:sldMkLst>
          <pc:docMk/>
          <pc:sldMk cId="1253845937" sldId="350"/>
        </pc:sldMkLst>
      </pc:sldChg>
      <pc:sldChg chg="addSp delSp modSp add mod delAnim">
        <pc:chgData name="Fabián Sanhueza" userId="c749adf2e4d41ece" providerId="LiveId" clId="{52A5200C-F156-7A41-A1BA-D5A978A4730E}" dt="2025-03-10T10:54:19.035" v="554" actId="1076"/>
        <pc:sldMkLst>
          <pc:docMk/>
          <pc:sldMk cId="1377048704" sldId="351"/>
        </pc:sldMkLst>
      </pc:sldChg>
      <pc:sldChg chg="addSp delSp modSp add mod">
        <pc:chgData name="Fabián Sanhueza" userId="c749adf2e4d41ece" providerId="LiveId" clId="{52A5200C-F156-7A41-A1BA-D5A978A4730E}" dt="2025-03-10T10:56:05.630" v="567" actId="1037"/>
        <pc:sldMkLst>
          <pc:docMk/>
          <pc:sldMk cId="177833779" sldId="352"/>
        </pc:sldMkLst>
      </pc:sldChg>
      <pc:sldChg chg="addSp delSp modSp add mod">
        <pc:chgData name="Fabián Sanhueza" userId="c749adf2e4d41ece" providerId="LiveId" clId="{52A5200C-F156-7A41-A1BA-D5A978A4730E}" dt="2025-03-10T10:56:42.394" v="580"/>
        <pc:sldMkLst>
          <pc:docMk/>
          <pc:sldMk cId="3152126791" sldId="353"/>
        </pc:sldMkLst>
        <pc:spChg chg="mod">
          <ac:chgData name="Fabián Sanhueza" userId="c749adf2e4d41ece" providerId="LiveId" clId="{52A5200C-F156-7A41-A1BA-D5A978A4730E}" dt="2025-03-10T10:56:11.529" v="572" actId="20577"/>
          <ac:spMkLst>
            <pc:docMk/>
            <pc:sldMk cId="3152126791" sldId="353"/>
            <ac:spMk id="3" creationId="{1D3AEBFC-33D7-0650-EACB-818EDE224E83}"/>
          </ac:spMkLst>
        </pc:spChg>
      </pc:sldChg>
      <pc:sldChg chg="addSp delSp modSp add mod">
        <pc:chgData name="Fabián Sanhueza" userId="c749adf2e4d41ece" providerId="LiveId" clId="{52A5200C-F156-7A41-A1BA-D5A978A4730E}" dt="2025-03-10T10:57:01.205" v="595" actId="14100"/>
        <pc:sldMkLst>
          <pc:docMk/>
          <pc:sldMk cId="3339328596" sldId="354"/>
        </pc:sldMkLst>
      </pc:sldChg>
      <pc:sldChg chg="addSp delSp modSp add mod">
        <pc:chgData name="Fabián Sanhueza" userId="c749adf2e4d41ece" providerId="LiveId" clId="{52A5200C-F156-7A41-A1BA-D5A978A4730E}" dt="2025-03-10T18:12:27.573" v="711" actId="20577"/>
        <pc:sldMkLst>
          <pc:docMk/>
          <pc:sldMk cId="1189040031" sldId="355"/>
        </pc:sldMkLst>
      </pc:sldChg>
      <pc:sldChg chg="add ord">
        <pc:chgData name="Fabián Sanhueza" userId="c749adf2e4d41ece" providerId="LiveId" clId="{52A5200C-F156-7A41-A1BA-D5A978A4730E}" dt="2025-03-10T18:13:38.210" v="713" actId="20578"/>
        <pc:sldMkLst>
          <pc:docMk/>
          <pc:sldMk cId="3774422309" sldId="356"/>
        </pc:sldMkLst>
      </pc:sldChg>
    </pc:docChg>
  </pc:docChgLst>
  <pc:docChgLst>
    <pc:chgData name="Fabián Sanhueza" userId="c749adf2e4d41ece" providerId="LiveId" clId="{85626E1D-CA8C-BC47-A1B3-EDF8D8D566D3}"/>
    <pc:docChg chg="undo custSel addSld delSld modSld">
      <pc:chgData name="Fabián Sanhueza" userId="c749adf2e4d41ece" providerId="LiveId" clId="{85626E1D-CA8C-BC47-A1B3-EDF8D8D566D3}" dt="2025-04-16T13:31:45.341" v="850" actId="166"/>
      <pc:docMkLst>
        <pc:docMk/>
      </pc:docMkLst>
      <pc:sldChg chg="addSp delSp modSp mod delAnim modAnim">
        <pc:chgData name="Fabián Sanhueza" userId="c749adf2e4d41ece" providerId="LiveId" clId="{85626E1D-CA8C-BC47-A1B3-EDF8D8D566D3}" dt="2025-04-16T13:05:40.742" v="277" actId="14100"/>
        <pc:sldMkLst>
          <pc:docMk/>
          <pc:sldMk cId="2860363997" sldId="311"/>
        </pc:sldMkLst>
        <pc:spChg chg="mod">
          <ac:chgData name="Fabián Sanhueza" userId="c749adf2e4d41ece" providerId="LiveId" clId="{85626E1D-CA8C-BC47-A1B3-EDF8D8D566D3}" dt="2025-04-16T13:02:47.703" v="66" actId="14100"/>
          <ac:spMkLst>
            <pc:docMk/>
            <pc:sldMk cId="2860363997" sldId="311"/>
            <ac:spMk id="4" creationId="{126B8AF4-2519-47A5-863D-75BD0B45A6CF}"/>
          </ac:spMkLst>
        </pc:spChg>
        <pc:spChg chg="mod">
          <ac:chgData name="Fabián Sanhueza" userId="c749adf2e4d41ece" providerId="LiveId" clId="{85626E1D-CA8C-BC47-A1B3-EDF8D8D566D3}" dt="2025-04-16T13:03:32.276" v="167" actId="1076"/>
          <ac:spMkLst>
            <pc:docMk/>
            <pc:sldMk cId="2860363997" sldId="311"/>
            <ac:spMk id="6" creationId="{EA5CD669-1323-44C6-8154-33CE030007DB}"/>
          </ac:spMkLst>
        </pc:spChg>
        <pc:spChg chg="mod">
          <ac:chgData name="Fabián Sanhueza" userId="c749adf2e4d41ece" providerId="LiveId" clId="{85626E1D-CA8C-BC47-A1B3-EDF8D8D566D3}" dt="2025-04-16T13:05:08.485" v="271" actId="14100"/>
          <ac:spMkLst>
            <pc:docMk/>
            <pc:sldMk cId="2860363997" sldId="311"/>
            <ac:spMk id="7" creationId="{ABB8AF62-D2D9-4199-A917-479310C03BDC}"/>
          </ac:spMkLst>
        </pc:spChg>
        <pc:spChg chg="del">
          <ac:chgData name="Fabián Sanhueza" userId="c749adf2e4d41ece" providerId="LiveId" clId="{85626E1D-CA8C-BC47-A1B3-EDF8D8D566D3}" dt="2025-04-16T13:02:43.345" v="63" actId="478"/>
          <ac:spMkLst>
            <pc:docMk/>
            <pc:sldMk cId="2860363997" sldId="311"/>
            <ac:spMk id="8" creationId="{DFA317C5-0D06-D5C6-5F22-4BAAB4DF338E}"/>
          </ac:spMkLst>
        </pc:spChg>
        <pc:picChg chg="add mod">
          <ac:chgData name="Fabián Sanhueza" userId="c749adf2e4d41ece" providerId="LiveId" clId="{85626E1D-CA8C-BC47-A1B3-EDF8D8D566D3}" dt="2025-04-16T13:05:40.742" v="277" actId="14100"/>
          <ac:picMkLst>
            <pc:docMk/>
            <pc:sldMk cId="2860363997" sldId="311"/>
            <ac:picMk id="9" creationId="{C557ACCD-13E2-AA3D-5333-63EFC0B13516}"/>
          </ac:picMkLst>
        </pc:picChg>
      </pc:sldChg>
      <pc:sldChg chg="modSp mod">
        <pc:chgData name="Fabián Sanhueza" userId="c749adf2e4d41ece" providerId="LiveId" clId="{85626E1D-CA8C-BC47-A1B3-EDF8D8D566D3}" dt="2025-04-16T13:06:36.578" v="395" actId="20577"/>
        <pc:sldMkLst>
          <pc:docMk/>
          <pc:sldMk cId="3297025274" sldId="315"/>
        </pc:sldMkLst>
        <pc:spChg chg="mod">
          <ac:chgData name="Fabián Sanhueza" userId="c749adf2e4d41ece" providerId="LiveId" clId="{85626E1D-CA8C-BC47-A1B3-EDF8D8D566D3}" dt="2025-04-16T13:06:36.578" v="395" actId="20577"/>
          <ac:spMkLst>
            <pc:docMk/>
            <pc:sldMk cId="3297025274" sldId="315"/>
            <ac:spMk id="5" creationId="{DA86F1C6-E13C-FA86-EA8C-391B7A68A3C7}"/>
          </ac:spMkLst>
        </pc:spChg>
        <pc:spChg chg="mod">
          <ac:chgData name="Fabián Sanhueza" userId="c749adf2e4d41ece" providerId="LiveId" clId="{85626E1D-CA8C-BC47-A1B3-EDF8D8D566D3}" dt="2025-04-16T13:02:16.802" v="7" actId="20577"/>
          <ac:spMkLst>
            <pc:docMk/>
            <pc:sldMk cId="3297025274" sldId="315"/>
            <ac:spMk id="7" creationId="{4A9AE58A-1362-E80D-AE89-89CF4FFE368A}"/>
          </ac:spMkLst>
        </pc:spChg>
      </pc:sldChg>
      <pc:sldChg chg="addSp delSp modSp mod delAnim">
        <pc:chgData name="Fabián Sanhueza" userId="c749adf2e4d41ece" providerId="LiveId" clId="{85626E1D-CA8C-BC47-A1B3-EDF8D8D566D3}" dt="2025-04-16T13:11:16.923" v="603" actId="1076"/>
        <pc:sldMkLst>
          <pc:docMk/>
          <pc:sldMk cId="3152126791" sldId="353"/>
        </pc:sldMkLst>
        <pc:spChg chg="mod">
          <ac:chgData name="Fabián Sanhueza" userId="c749adf2e4d41ece" providerId="LiveId" clId="{85626E1D-CA8C-BC47-A1B3-EDF8D8D566D3}" dt="2025-04-16T13:09:01.813" v="485" actId="20577"/>
          <ac:spMkLst>
            <pc:docMk/>
            <pc:sldMk cId="3152126791" sldId="353"/>
            <ac:spMk id="2" creationId="{12EEC739-0F95-B674-4446-843E2D8FA807}"/>
          </ac:spMkLst>
        </pc:spChg>
        <pc:spChg chg="mod">
          <ac:chgData name="Fabián Sanhueza" userId="c749adf2e4d41ece" providerId="LiveId" clId="{85626E1D-CA8C-BC47-A1B3-EDF8D8D566D3}" dt="2025-04-16T13:09:13.059" v="578" actId="113"/>
          <ac:spMkLst>
            <pc:docMk/>
            <pc:sldMk cId="3152126791" sldId="353"/>
            <ac:spMk id="3" creationId="{1D3AEBFC-33D7-0650-EACB-818EDE224E83}"/>
          </ac:spMkLst>
        </pc:spChg>
        <pc:spChg chg="del">
          <ac:chgData name="Fabián Sanhueza" userId="c749adf2e4d41ece" providerId="LiveId" clId="{85626E1D-CA8C-BC47-A1B3-EDF8D8D566D3}" dt="2025-04-16T13:09:18.377" v="580" actId="478"/>
          <ac:spMkLst>
            <pc:docMk/>
            <pc:sldMk cId="3152126791" sldId="353"/>
            <ac:spMk id="12" creationId="{82DA921B-10D8-F7E6-C7B0-6375C2BB0095}"/>
          </ac:spMkLst>
        </pc:spChg>
        <pc:spChg chg="del">
          <ac:chgData name="Fabián Sanhueza" userId="c749adf2e4d41ece" providerId="LiveId" clId="{85626E1D-CA8C-BC47-A1B3-EDF8D8D566D3}" dt="2025-04-16T13:09:18.377" v="580" actId="478"/>
          <ac:spMkLst>
            <pc:docMk/>
            <pc:sldMk cId="3152126791" sldId="353"/>
            <ac:spMk id="13" creationId="{619CB8C8-49F8-09A2-422E-F4FC9D6B1645}"/>
          </ac:spMkLst>
        </pc:spChg>
        <pc:spChg chg="del">
          <ac:chgData name="Fabián Sanhueza" userId="c749adf2e4d41ece" providerId="LiveId" clId="{85626E1D-CA8C-BC47-A1B3-EDF8D8D566D3}" dt="2025-04-16T13:09:18.377" v="580" actId="478"/>
          <ac:spMkLst>
            <pc:docMk/>
            <pc:sldMk cId="3152126791" sldId="353"/>
            <ac:spMk id="14" creationId="{F754A27B-C28A-5864-E46F-FE1ADAA875F7}"/>
          </ac:spMkLst>
        </pc:spChg>
        <pc:picChg chg="del">
          <ac:chgData name="Fabián Sanhueza" userId="c749adf2e4d41ece" providerId="LiveId" clId="{85626E1D-CA8C-BC47-A1B3-EDF8D8D566D3}" dt="2025-04-16T13:09:15.664" v="579" actId="478"/>
          <ac:picMkLst>
            <pc:docMk/>
            <pc:sldMk cId="3152126791" sldId="353"/>
            <ac:picMk id="9" creationId="{D92FB130-E22D-392E-1597-984954FBB701}"/>
          </ac:picMkLst>
        </pc:picChg>
        <pc:picChg chg="del">
          <ac:chgData name="Fabián Sanhueza" userId="c749adf2e4d41ece" providerId="LiveId" clId="{85626E1D-CA8C-BC47-A1B3-EDF8D8D566D3}" dt="2025-04-16T13:09:15.664" v="579" actId="478"/>
          <ac:picMkLst>
            <pc:docMk/>
            <pc:sldMk cId="3152126791" sldId="353"/>
            <ac:picMk id="10" creationId="{9609B785-5217-A1B7-E48E-AF1D97C66846}"/>
          </ac:picMkLst>
        </pc:picChg>
        <pc:picChg chg="del">
          <ac:chgData name="Fabián Sanhueza" userId="c749adf2e4d41ece" providerId="LiveId" clId="{85626E1D-CA8C-BC47-A1B3-EDF8D8D566D3}" dt="2025-04-16T13:09:15.664" v="579" actId="478"/>
          <ac:picMkLst>
            <pc:docMk/>
            <pc:sldMk cId="3152126791" sldId="353"/>
            <ac:picMk id="11" creationId="{06EDB4C0-6F31-8A6D-1010-ABA8F825D641}"/>
          </ac:picMkLst>
        </pc:picChg>
        <pc:picChg chg="add mod modCrop">
          <ac:chgData name="Fabián Sanhueza" userId="c749adf2e4d41ece" providerId="LiveId" clId="{85626E1D-CA8C-BC47-A1B3-EDF8D8D566D3}" dt="2025-04-16T13:09:51.891" v="586" actId="732"/>
          <ac:picMkLst>
            <pc:docMk/>
            <pc:sldMk cId="3152126791" sldId="353"/>
            <ac:picMk id="15" creationId="{63F1978A-CDFE-7597-3D73-17D30C8D9E6C}"/>
          </ac:picMkLst>
        </pc:picChg>
        <pc:picChg chg="add mod modCrop">
          <ac:chgData name="Fabián Sanhueza" userId="c749adf2e4d41ece" providerId="LiveId" clId="{85626E1D-CA8C-BC47-A1B3-EDF8D8D566D3}" dt="2025-04-16T13:09:58.328" v="589" actId="18131"/>
          <ac:picMkLst>
            <pc:docMk/>
            <pc:sldMk cId="3152126791" sldId="353"/>
            <ac:picMk id="16" creationId="{41A54434-DA75-EB29-6381-B86F685A827A}"/>
          </ac:picMkLst>
        </pc:picChg>
        <pc:picChg chg="add mod modCrop">
          <ac:chgData name="Fabián Sanhueza" userId="c749adf2e4d41ece" providerId="LiveId" clId="{85626E1D-CA8C-BC47-A1B3-EDF8D8D566D3}" dt="2025-04-16T13:10:07.349" v="592" actId="18131"/>
          <ac:picMkLst>
            <pc:docMk/>
            <pc:sldMk cId="3152126791" sldId="353"/>
            <ac:picMk id="17" creationId="{EB32C46F-2A33-70C0-BBA4-9DC13A954238}"/>
          </ac:picMkLst>
        </pc:picChg>
        <pc:picChg chg="add mod modCrop">
          <ac:chgData name="Fabián Sanhueza" userId="c749adf2e4d41ece" providerId="LiveId" clId="{85626E1D-CA8C-BC47-A1B3-EDF8D8D566D3}" dt="2025-04-16T13:10:16.431" v="595" actId="18131"/>
          <ac:picMkLst>
            <pc:docMk/>
            <pc:sldMk cId="3152126791" sldId="353"/>
            <ac:picMk id="18" creationId="{B5453BC6-C153-FB90-930E-78C06101D190}"/>
          </ac:picMkLst>
        </pc:picChg>
        <pc:picChg chg="add mod modCrop">
          <ac:chgData name="Fabián Sanhueza" userId="c749adf2e4d41ece" providerId="LiveId" clId="{85626E1D-CA8C-BC47-A1B3-EDF8D8D566D3}" dt="2025-04-16T13:10:38.586" v="599" actId="18131"/>
          <ac:picMkLst>
            <pc:docMk/>
            <pc:sldMk cId="3152126791" sldId="353"/>
            <ac:picMk id="19" creationId="{7D271179-D379-3AF3-CF82-E960ECC68D1C}"/>
          </ac:picMkLst>
        </pc:picChg>
        <pc:picChg chg="add mod modCrop">
          <ac:chgData name="Fabián Sanhueza" userId="c749adf2e4d41ece" providerId="LiveId" clId="{85626E1D-CA8C-BC47-A1B3-EDF8D8D566D3}" dt="2025-04-16T13:10:43.381" v="600" actId="18131"/>
          <ac:picMkLst>
            <pc:docMk/>
            <pc:sldMk cId="3152126791" sldId="353"/>
            <ac:picMk id="20" creationId="{80BB82A6-2C06-A61D-4D2B-5DD8C4046246}"/>
          </ac:picMkLst>
        </pc:picChg>
        <pc:picChg chg="add mod modCrop">
          <ac:chgData name="Fabián Sanhueza" userId="c749adf2e4d41ece" providerId="LiveId" clId="{85626E1D-CA8C-BC47-A1B3-EDF8D8D566D3}" dt="2025-04-16T13:11:16.923" v="603" actId="1076"/>
          <ac:picMkLst>
            <pc:docMk/>
            <pc:sldMk cId="3152126791" sldId="353"/>
            <ac:picMk id="21" creationId="{B9031780-C410-63E1-C0EE-17648BEC232B}"/>
          </ac:picMkLst>
        </pc:picChg>
        <pc:picChg chg="add mod modCrop">
          <ac:chgData name="Fabián Sanhueza" userId="c749adf2e4d41ece" providerId="LiveId" clId="{85626E1D-CA8C-BC47-A1B3-EDF8D8D566D3}" dt="2025-04-16T13:10:54.586" v="602" actId="18131"/>
          <ac:picMkLst>
            <pc:docMk/>
            <pc:sldMk cId="3152126791" sldId="353"/>
            <ac:picMk id="22" creationId="{D42AA585-0A8C-FE3B-1E3C-ECD8080F7899}"/>
          </ac:picMkLst>
        </pc:picChg>
      </pc:sldChg>
      <pc:sldChg chg="addSp delSp modSp mod delAnim">
        <pc:chgData name="Fabián Sanhueza" userId="c749adf2e4d41ece" providerId="LiveId" clId="{85626E1D-CA8C-BC47-A1B3-EDF8D8D566D3}" dt="2025-04-16T13:31:28.561" v="816"/>
        <pc:sldMkLst>
          <pc:docMk/>
          <pc:sldMk cId="1127897565" sldId="354"/>
        </pc:sldMkLst>
        <pc:spChg chg="mod">
          <ac:chgData name="Fabián Sanhueza" userId="c749adf2e4d41ece" providerId="LiveId" clId="{85626E1D-CA8C-BC47-A1B3-EDF8D8D566D3}" dt="2025-04-16T13:07:08.525" v="440" actId="20577"/>
          <ac:spMkLst>
            <pc:docMk/>
            <pc:sldMk cId="1127897565" sldId="354"/>
            <ac:spMk id="2" creationId="{8D931C84-DC5B-B729-0295-A68DF7D799D3}"/>
          </ac:spMkLst>
        </pc:spChg>
        <pc:spChg chg="del">
          <ac:chgData name="Fabián Sanhueza" userId="c749adf2e4d41ece" providerId="LiveId" clId="{85626E1D-CA8C-BC47-A1B3-EDF8D8D566D3}" dt="2025-04-16T13:06:55.304" v="397" actId="478"/>
          <ac:spMkLst>
            <pc:docMk/>
            <pc:sldMk cId="1127897565" sldId="354"/>
            <ac:spMk id="3" creationId="{3283C3CB-40E4-0077-CA34-1AF83C00894A}"/>
          </ac:spMkLst>
        </pc:spChg>
        <pc:picChg chg="add mod">
          <ac:chgData name="Fabián Sanhueza" userId="c749adf2e4d41ece" providerId="LiveId" clId="{85626E1D-CA8C-BC47-A1B3-EDF8D8D566D3}" dt="2025-04-16T13:06:59.254" v="400" actId="14100"/>
          <ac:picMkLst>
            <pc:docMk/>
            <pc:sldMk cId="1127897565" sldId="354"/>
            <ac:picMk id="9" creationId="{64988B05-6BBA-A6A2-FFEF-74BE71C16086}"/>
          </ac:picMkLst>
        </pc:picChg>
        <pc:picChg chg="add mod">
          <ac:chgData name="Fabián Sanhueza" userId="c749adf2e4d41ece" providerId="LiveId" clId="{85626E1D-CA8C-BC47-A1B3-EDF8D8D566D3}" dt="2025-04-16T13:31:28.561" v="816"/>
          <ac:picMkLst>
            <pc:docMk/>
            <pc:sldMk cId="1127897565" sldId="354"/>
            <ac:picMk id="10" creationId="{B42FF765-A956-03CB-B2A4-6DCE19CE56E5}"/>
          </ac:picMkLst>
        </pc:picChg>
        <pc:picChg chg="del">
          <ac:chgData name="Fabián Sanhueza" userId="c749adf2e4d41ece" providerId="LiveId" clId="{85626E1D-CA8C-BC47-A1B3-EDF8D8D566D3}" dt="2025-04-16T13:06:54.192" v="396" actId="478"/>
          <ac:picMkLst>
            <pc:docMk/>
            <pc:sldMk cId="1127897565" sldId="354"/>
            <ac:picMk id="12" creationId="{26C4412C-BB84-FF44-74C5-B63F4EB49B29}"/>
          </ac:picMkLst>
        </pc:picChg>
        <pc:picChg chg="del">
          <ac:chgData name="Fabián Sanhueza" userId="c749adf2e4d41ece" providerId="LiveId" clId="{85626E1D-CA8C-BC47-A1B3-EDF8D8D566D3}" dt="2025-04-16T13:06:54.192" v="396" actId="478"/>
          <ac:picMkLst>
            <pc:docMk/>
            <pc:sldMk cId="1127897565" sldId="354"/>
            <ac:picMk id="13" creationId="{C333AB7C-B8F4-55BA-7726-260C020CE05D}"/>
          </ac:picMkLst>
        </pc:picChg>
        <pc:picChg chg="del">
          <ac:chgData name="Fabián Sanhueza" userId="c749adf2e4d41ece" providerId="LiveId" clId="{85626E1D-CA8C-BC47-A1B3-EDF8D8D566D3}" dt="2025-04-16T13:06:54.192" v="396" actId="478"/>
          <ac:picMkLst>
            <pc:docMk/>
            <pc:sldMk cId="1127897565" sldId="354"/>
            <ac:picMk id="14" creationId="{F16862A3-EA58-C607-6756-CE03CCB0805F}"/>
          </ac:picMkLst>
        </pc:picChg>
        <pc:picChg chg="del">
          <ac:chgData name="Fabián Sanhueza" userId="c749adf2e4d41ece" providerId="LiveId" clId="{85626E1D-CA8C-BC47-A1B3-EDF8D8D566D3}" dt="2025-04-16T13:06:54.192" v="396" actId="478"/>
          <ac:picMkLst>
            <pc:docMk/>
            <pc:sldMk cId="1127897565" sldId="354"/>
            <ac:picMk id="15" creationId="{A1D73C9C-06D5-E053-BB2E-D7EB378DB7CE}"/>
          </ac:picMkLst>
        </pc:picChg>
      </pc:sldChg>
      <pc:sldChg chg="del">
        <pc:chgData name="Fabián Sanhueza" userId="c749adf2e4d41ece" providerId="LiveId" clId="{85626E1D-CA8C-BC47-A1B3-EDF8D8D566D3}" dt="2025-04-16T13:16:14.371" v="645" actId="2696"/>
        <pc:sldMkLst>
          <pc:docMk/>
          <pc:sldMk cId="2677367338" sldId="355"/>
        </pc:sldMkLst>
      </pc:sldChg>
      <pc:sldChg chg="del">
        <pc:chgData name="Fabián Sanhueza" userId="c749adf2e4d41ece" providerId="LiveId" clId="{85626E1D-CA8C-BC47-A1B3-EDF8D8D566D3}" dt="2025-04-16T13:29:05.598" v="744" actId="2696"/>
        <pc:sldMkLst>
          <pc:docMk/>
          <pc:sldMk cId="1419016105" sldId="356"/>
        </pc:sldMkLst>
      </pc:sldChg>
      <pc:sldChg chg="del">
        <pc:chgData name="Fabián Sanhueza" userId="c749adf2e4d41ece" providerId="LiveId" clId="{85626E1D-CA8C-BC47-A1B3-EDF8D8D566D3}" dt="2025-04-16T13:29:05.610" v="746" actId="2696"/>
        <pc:sldMkLst>
          <pc:docMk/>
          <pc:sldMk cId="4147704233" sldId="357"/>
        </pc:sldMkLst>
      </pc:sldChg>
      <pc:sldChg chg="del">
        <pc:chgData name="Fabián Sanhueza" userId="c749adf2e4d41ece" providerId="LiveId" clId="{85626E1D-CA8C-BC47-A1B3-EDF8D8D566D3}" dt="2025-04-16T13:29:05.622" v="749" actId="2696"/>
        <pc:sldMkLst>
          <pc:docMk/>
          <pc:sldMk cId="262671679" sldId="358"/>
        </pc:sldMkLst>
      </pc:sldChg>
      <pc:sldChg chg="del">
        <pc:chgData name="Fabián Sanhueza" userId="c749adf2e4d41ece" providerId="LiveId" clId="{85626E1D-CA8C-BC47-A1B3-EDF8D8D566D3}" dt="2025-04-16T13:29:05.784" v="776" actId="2696"/>
        <pc:sldMkLst>
          <pc:docMk/>
          <pc:sldMk cId="3601983606" sldId="359"/>
        </pc:sldMkLst>
      </pc:sldChg>
      <pc:sldChg chg="del">
        <pc:chgData name="Fabián Sanhueza" userId="c749adf2e4d41ece" providerId="LiveId" clId="{85626E1D-CA8C-BC47-A1B3-EDF8D8D566D3}" dt="2025-04-16T13:29:05.774" v="774" actId="2696"/>
        <pc:sldMkLst>
          <pc:docMk/>
          <pc:sldMk cId="2402325588" sldId="360"/>
        </pc:sldMkLst>
      </pc:sldChg>
      <pc:sldChg chg="del">
        <pc:chgData name="Fabián Sanhueza" userId="c749adf2e4d41ece" providerId="LiveId" clId="{85626E1D-CA8C-BC47-A1B3-EDF8D8D566D3}" dt="2025-04-16T13:29:05.701" v="765" actId="2696"/>
        <pc:sldMkLst>
          <pc:docMk/>
          <pc:sldMk cId="2219376490" sldId="361"/>
        </pc:sldMkLst>
      </pc:sldChg>
      <pc:sldChg chg="del">
        <pc:chgData name="Fabián Sanhueza" userId="c749adf2e4d41ece" providerId="LiveId" clId="{85626E1D-CA8C-BC47-A1B3-EDF8D8D566D3}" dt="2025-04-16T13:29:05.752" v="771" actId="2696"/>
        <pc:sldMkLst>
          <pc:docMk/>
          <pc:sldMk cId="1129584330" sldId="362"/>
        </pc:sldMkLst>
      </pc:sldChg>
      <pc:sldChg chg="del">
        <pc:chgData name="Fabián Sanhueza" userId="c749adf2e4d41ece" providerId="LiveId" clId="{85626E1D-CA8C-BC47-A1B3-EDF8D8D566D3}" dt="2025-04-16T13:29:05.698" v="761" actId="2696"/>
        <pc:sldMkLst>
          <pc:docMk/>
          <pc:sldMk cId="395865507" sldId="363"/>
        </pc:sldMkLst>
      </pc:sldChg>
      <pc:sldChg chg="del">
        <pc:chgData name="Fabián Sanhueza" userId="c749adf2e4d41ece" providerId="LiveId" clId="{85626E1D-CA8C-BC47-A1B3-EDF8D8D566D3}" dt="2025-04-16T13:29:05.701" v="766" actId="2696"/>
        <pc:sldMkLst>
          <pc:docMk/>
          <pc:sldMk cId="2830412572" sldId="364"/>
        </pc:sldMkLst>
      </pc:sldChg>
      <pc:sldChg chg="del">
        <pc:chgData name="Fabián Sanhueza" userId="c749adf2e4d41ece" providerId="LiveId" clId="{85626E1D-CA8C-BC47-A1B3-EDF8D8D566D3}" dt="2025-04-16T13:29:05.724" v="770" actId="2696"/>
        <pc:sldMkLst>
          <pc:docMk/>
          <pc:sldMk cId="2829238050" sldId="365"/>
        </pc:sldMkLst>
      </pc:sldChg>
      <pc:sldChg chg="del">
        <pc:chgData name="Fabián Sanhueza" userId="c749adf2e4d41ece" providerId="LiveId" clId="{85626E1D-CA8C-BC47-A1B3-EDF8D8D566D3}" dt="2025-04-16T13:29:05.649" v="757" actId="2696"/>
        <pc:sldMkLst>
          <pc:docMk/>
          <pc:sldMk cId="1395046823" sldId="366"/>
        </pc:sldMkLst>
      </pc:sldChg>
      <pc:sldChg chg="del">
        <pc:chgData name="Fabián Sanhueza" userId="c749adf2e4d41ece" providerId="LiveId" clId="{85626E1D-CA8C-BC47-A1B3-EDF8D8D566D3}" dt="2025-04-16T13:29:05.724" v="769" actId="2696"/>
        <pc:sldMkLst>
          <pc:docMk/>
          <pc:sldMk cId="4285237747" sldId="367"/>
        </pc:sldMkLst>
      </pc:sldChg>
      <pc:sldChg chg="del">
        <pc:chgData name="Fabián Sanhueza" userId="c749adf2e4d41ece" providerId="LiveId" clId="{85626E1D-CA8C-BC47-A1B3-EDF8D8D566D3}" dt="2025-04-16T13:29:05.772" v="772" actId="2696"/>
        <pc:sldMkLst>
          <pc:docMk/>
          <pc:sldMk cId="1384320671" sldId="369"/>
        </pc:sldMkLst>
      </pc:sldChg>
      <pc:sldChg chg="del">
        <pc:chgData name="Fabián Sanhueza" userId="c749adf2e4d41ece" providerId="LiveId" clId="{85626E1D-CA8C-BC47-A1B3-EDF8D8D566D3}" dt="2025-04-16T13:29:05.669" v="759" actId="2696"/>
        <pc:sldMkLst>
          <pc:docMk/>
          <pc:sldMk cId="3688956712" sldId="370"/>
        </pc:sldMkLst>
      </pc:sldChg>
      <pc:sldChg chg="del">
        <pc:chgData name="Fabián Sanhueza" userId="c749adf2e4d41ece" providerId="LiveId" clId="{85626E1D-CA8C-BC47-A1B3-EDF8D8D566D3}" dt="2025-04-16T13:29:05.648" v="756" actId="2696"/>
        <pc:sldMkLst>
          <pc:docMk/>
          <pc:sldMk cId="4072547649" sldId="371"/>
        </pc:sldMkLst>
      </pc:sldChg>
      <pc:sldChg chg="del">
        <pc:chgData name="Fabián Sanhueza" userId="c749adf2e4d41ece" providerId="LiveId" clId="{85626E1D-CA8C-BC47-A1B3-EDF8D8D566D3}" dt="2025-04-16T13:29:05.700" v="764" actId="2696"/>
        <pc:sldMkLst>
          <pc:docMk/>
          <pc:sldMk cId="1830069814" sldId="372"/>
        </pc:sldMkLst>
      </pc:sldChg>
      <pc:sldChg chg="del">
        <pc:chgData name="Fabián Sanhueza" userId="c749adf2e4d41ece" providerId="LiveId" clId="{85626E1D-CA8C-BC47-A1B3-EDF8D8D566D3}" dt="2025-04-16T13:29:05.697" v="760" actId="2696"/>
        <pc:sldMkLst>
          <pc:docMk/>
          <pc:sldMk cId="3383533039" sldId="373"/>
        </pc:sldMkLst>
      </pc:sldChg>
      <pc:sldChg chg="del">
        <pc:chgData name="Fabián Sanhueza" userId="c749adf2e4d41ece" providerId="LiveId" clId="{85626E1D-CA8C-BC47-A1B3-EDF8D8D566D3}" dt="2025-04-16T13:29:05.703" v="768" actId="2696"/>
        <pc:sldMkLst>
          <pc:docMk/>
          <pc:sldMk cId="3620081030" sldId="374"/>
        </pc:sldMkLst>
      </pc:sldChg>
      <pc:sldChg chg="del">
        <pc:chgData name="Fabián Sanhueza" userId="c749adf2e4d41ece" providerId="LiveId" clId="{85626E1D-CA8C-BC47-A1B3-EDF8D8D566D3}" dt="2025-04-16T13:29:05.699" v="763" actId="2696"/>
        <pc:sldMkLst>
          <pc:docMk/>
          <pc:sldMk cId="3208285860" sldId="375"/>
        </pc:sldMkLst>
      </pc:sldChg>
      <pc:sldChg chg="del">
        <pc:chgData name="Fabián Sanhueza" userId="c749adf2e4d41ece" providerId="LiveId" clId="{85626E1D-CA8C-BC47-A1B3-EDF8D8D566D3}" dt="2025-04-16T13:29:05.698" v="762" actId="2696"/>
        <pc:sldMkLst>
          <pc:docMk/>
          <pc:sldMk cId="3788953524" sldId="376"/>
        </pc:sldMkLst>
      </pc:sldChg>
      <pc:sldChg chg="del">
        <pc:chgData name="Fabián Sanhueza" userId="c749adf2e4d41ece" providerId="LiveId" clId="{85626E1D-CA8C-BC47-A1B3-EDF8D8D566D3}" dt="2025-04-16T13:29:05.624" v="751" actId="2696"/>
        <pc:sldMkLst>
          <pc:docMk/>
          <pc:sldMk cId="1039955437" sldId="377"/>
        </pc:sldMkLst>
      </pc:sldChg>
      <pc:sldChg chg="del">
        <pc:chgData name="Fabián Sanhueza" userId="c749adf2e4d41ece" providerId="LiveId" clId="{85626E1D-CA8C-BC47-A1B3-EDF8D8D566D3}" dt="2025-04-16T13:29:05.772" v="773" actId="2696"/>
        <pc:sldMkLst>
          <pc:docMk/>
          <pc:sldMk cId="1339550549" sldId="378"/>
        </pc:sldMkLst>
      </pc:sldChg>
      <pc:sldChg chg="del">
        <pc:chgData name="Fabián Sanhueza" userId="c749adf2e4d41ece" providerId="LiveId" clId="{85626E1D-CA8C-BC47-A1B3-EDF8D8D566D3}" dt="2025-04-16T13:29:05.703" v="767" actId="2696"/>
        <pc:sldMkLst>
          <pc:docMk/>
          <pc:sldMk cId="3850101070" sldId="379"/>
        </pc:sldMkLst>
      </pc:sldChg>
      <pc:sldChg chg="del">
        <pc:chgData name="Fabián Sanhueza" userId="c749adf2e4d41ece" providerId="LiveId" clId="{85626E1D-CA8C-BC47-A1B3-EDF8D8D566D3}" dt="2025-04-16T13:29:05.627" v="755" actId="2696"/>
        <pc:sldMkLst>
          <pc:docMk/>
          <pc:sldMk cId="1894125384" sldId="380"/>
        </pc:sldMkLst>
      </pc:sldChg>
      <pc:sldChg chg="del">
        <pc:chgData name="Fabián Sanhueza" userId="c749adf2e4d41ece" providerId="LiveId" clId="{85626E1D-CA8C-BC47-A1B3-EDF8D8D566D3}" dt="2025-04-16T13:29:05.774" v="775" actId="2696"/>
        <pc:sldMkLst>
          <pc:docMk/>
          <pc:sldMk cId="1889784185" sldId="381"/>
        </pc:sldMkLst>
      </pc:sldChg>
      <pc:sldChg chg="del">
        <pc:chgData name="Fabián Sanhueza" userId="c749adf2e4d41ece" providerId="LiveId" clId="{85626E1D-CA8C-BC47-A1B3-EDF8D8D566D3}" dt="2025-04-16T13:29:05.612" v="748" actId="2696"/>
        <pc:sldMkLst>
          <pc:docMk/>
          <pc:sldMk cId="2675550283" sldId="382"/>
        </pc:sldMkLst>
      </pc:sldChg>
      <pc:sldChg chg="del">
        <pc:chgData name="Fabián Sanhueza" userId="c749adf2e4d41ece" providerId="LiveId" clId="{85626E1D-CA8C-BC47-A1B3-EDF8D8D566D3}" dt="2025-04-16T13:29:05.611" v="747" actId="2696"/>
        <pc:sldMkLst>
          <pc:docMk/>
          <pc:sldMk cId="929180492" sldId="383"/>
        </pc:sldMkLst>
      </pc:sldChg>
      <pc:sldChg chg="del">
        <pc:chgData name="Fabián Sanhueza" userId="c749adf2e4d41ece" providerId="LiveId" clId="{85626E1D-CA8C-BC47-A1B3-EDF8D8D566D3}" dt="2025-04-16T13:29:05.626" v="754" actId="2696"/>
        <pc:sldMkLst>
          <pc:docMk/>
          <pc:sldMk cId="2330348650" sldId="384"/>
        </pc:sldMkLst>
      </pc:sldChg>
      <pc:sldChg chg="del">
        <pc:chgData name="Fabián Sanhueza" userId="c749adf2e4d41ece" providerId="LiveId" clId="{85626E1D-CA8C-BC47-A1B3-EDF8D8D566D3}" dt="2025-04-16T13:29:05.650" v="758" actId="2696"/>
        <pc:sldMkLst>
          <pc:docMk/>
          <pc:sldMk cId="2312757522" sldId="385"/>
        </pc:sldMkLst>
      </pc:sldChg>
      <pc:sldChg chg="del">
        <pc:chgData name="Fabián Sanhueza" userId="c749adf2e4d41ece" providerId="LiveId" clId="{85626E1D-CA8C-BC47-A1B3-EDF8D8D566D3}" dt="2025-04-16T13:29:05.599" v="745" actId="2696"/>
        <pc:sldMkLst>
          <pc:docMk/>
          <pc:sldMk cId="2993366715" sldId="386"/>
        </pc:sldMkLst>
      </pc:sldChg>
      <pc:sldChg chg="del">
        <pc:chgData name="Fabián Sanhueza" userId="c749adf2e4d41ece" providerId="LiveId" clId="{85626E1D-CA8C-BC47-A1B3-EDF8D8D566D3}" dt="2025-04-16T13:29:05.625" v="753" actId="2696"/>
        <pc:sldMkLst>
          <pc:docMk/>
          <pc:sldMk cId="354861846" sldId="387"/>
        </pc:sldMkLst>
      </pc:sldChg>
      <pc:sldChg chg="del">
        <pc:chgData name="Fabián Sanhueza" userId="c749adf2e4d41ece" providerId="LiveId" clId="{85626E1D-CA8C-BC47-A1B3-EDF8D8D566D3}" dt="2025-04-16T13:29:05.624" v="752" actId="2696"/>
        <pc:sldMkLst>
          <pc:docMk/>
          <pc:sldMk cId="3362903695" sldId="388"/>
        </pc:sldMkLst>
      </pc:sldChg>
      <pc:sldChg chg="del">
        <pc:chgData name="Fabián Sanhueza" userId="c749adf2e4d41ece" providerId="LiveId" clId="{85626E1D-CA8C-BC47-A1B3-EDF8D8D566D3}" dt="2025-04-16T13:29:05.623" v="750" actId="2696"/>
        <pc:sldMkLst>
          <pc:docMk/>
          <pc:sldMk cId="3424657919" sldId="389"/>
        </pc:sldMkLst>
      </pc:sldChg>
      <pc:sldChg chg="addSp delSp modSp add mod">
        <pc:chgData name="Fabián Sanhueza" userId="c749adf2e4d41ece" providerId="LiveId" clId="{85626E1D-CA8C-BC47-A1B3-EDF8D8D566D3}" dt="2025-04-16T13:07:40.578" v="450" actId="1076"/>
        <pc:sldMkLst>
          <pc:docMk/>
          <pc:sldMk cId="3348071438" sldId="390"/>
        </pc:sldMkLst>
        <pc:picChg chg="add mod">
          <ac:chgData name="Fabián Sanhueza" userId="c749adf2e4d41ece" providerId="LiveId" clId="{85626E1D-CA8C-BC47-A1B3-EDF8D8D566D3}" dt="2025-04-16T13:07:30.548" v="446"/>
          <ac:picMkLst>
            <pc:docMk/>
            <pc:sldMk cId="3348071438" sldId="390"/>
            <ac:picMk id="3" creationId="{74FCC390-640F-F57B-0AA8-689FAB58C705}"/>
          </ac:picMkLst>
        </pc:picChg>
        <pc:picChg chg="del">
          <ac:chgData name="Fabián Sanhueza" userId="c749adf2e4d41ece" providerId="LiveId" clId="{85626E1D-CA8C-BC47-A1B3-EDF8D8D566D3}" dt="2025-04-16T13:07:28.584" v="442" actId="478"/>
          <ac:picMkLst>
            <pc:docMk/>
            <pc:sldMk cId="3348071438" sldId="390"/>
            <ac:picMk id="9" creationId="{1EC8FB47-4673-27B4-6362-AF1172BD28C5}"/>
          </ac:picMkLst>
        </pc:picChg>
        <pc:picChg chg="add mod">
          <ac:chgData name="Fabián Sanhueza" userId="c749adf2e4d41ece" providerId="LiveId" clId="{85626E1D-CA8C-BC47-A1B3-EDF8D8D566D3}" dt="2025-04-16T13:07:40.578" v="450" actId="1076"/>
          <ac:picMkLst>
            <pc:docMk/>
            <pc:sldMk cId="3348071438" sldId="390"/>
            <ac:picMk id="10" creationId="{95FE1F94-80BD-B4E8-5D2B-10BB121F013C}"/>
          </ac:picMkLst>
        </pc:picChg>
      </pc:sldChg>
      <pc:sldChg chg="addSp delSp modSp add mod">
        <pc:chgData name="Fabián Sanhueza" userId="c749adf2e4d41ece" providerId="LiveId" clId="{85626E1D-CA8C-BC47-A1B3-EDF8D8D566D3}" dt="2025-04-16T13:08:36.886" v="459" actId="1076"/>
        <pc:sldMkLst>
          <pc:docMk/>
          <pc:sldMk cId="66273423" sldId="391"/>
        </pc:sldMkLst>
        <pc:picChg chg="add mod modCrop">
          <ac:chgData name="Fabián Sanhueza" userId="c749adf2e4d41ece" providerId="LiveId" clId="{85626E1D-CA8C-BC47-A1B3-EDF8D8D566D3}" dt="2025-04-16T13:08:36.886" v="459" actId="1076"/>
          <ac:picMkLst>
            <pc:docMk/>
            <pc:sldMk cId="66273423" sldId="391"/>
            <ac:picMk id="3" creationId="{4C83E9CD-F1A9-DC63-14F8-D680BE6D1C38}"/>
          </ac:picMkLst>
        </pc:picChg>
        <pc:picChg chg="del">
          <ac:chgData name="Fabián Sanhueza" userId="c749adf2e4d41ece" providerId="LiveId" clId="{85626E1D-CA8C-BC47-A1B3-EDF8D8D566D3}" dt="2025-04-16T13:07:44.704" v="452" actId="478"/>
          <ac:picMkLst>
            <pc:docMk/>
            <pc:sldMk cId="66273423" sldId="391"/>
            <ac:picMk id="10" creationId="{F21102CA-84C2-A6E9-B669-4DE99F5420C5}"/>
          </ac:picMkLst>
        </pc:picChg>
      </pc:sldChg>
      <pc:sldChg chg="addSp delSp modSp add mod modAnim">
        <pc:chgData name="Fabián Sanhueza" userId="c749adf2e4d41ece" providerId="LiveId" clId="{85626E1D-CA8C-BC47-A1B3-EDF8D8D566D3}" dt="2025-04-16T13:13:59.253" v="628"/>
        <pc:sldMkLst>
          <pc:docMk/>
          <pc:sldMk cId="969070145" sldId="392"/>
        </pc:sldMkLst>
        <pc:spChg chg="del">
          <ac:chgData name="Fabián Sanhueza" userId="c749adf2e4d41ece" providerId="LiveId" clId="{85626E1D-CA8C-BC47-A1B3-EDF8D8D566D3}" dt="2025-04-16T13:12:38.652" v="606" actId="478"/>
          <ac:spMkLst>
            <pc:docMk/>
            <pc:sldMk cId="969070145" sldId="392"/>
            <ac:spMk id="3" creationId="{8BD271F8-6D36-58C5-B4AB-29274FA0EF52}"/>
          </ac:spMkLst>
        </pc:spChg>
        <pc:picChg chg="add mod">
          <ac:chgData name="Fabián Sanhueza" userId="c749adf2e4d41ece" providerId="LiveId" clId="{85626E1D-CA8C-BC47-A1B3-EDF8D8D566D3}" dt="2025-04-16T13:12:45.028" v="611" actId="14100"/>
          <ac:picMkLst>
            <pc:docMk/>
            <pc:sldMk cId="969070145" sldId="392"/>
            <ac:picMk id="9" creationId="{B05933EA-7FE3-5833-E47F-F2FFC122ED81}"/>
          </ac:picMkLst>
        </pc:picChg>
        <pc:picChg chg="add mod modCrop">
          <ac:chgData name="Fabián Sanhueza" userId="c749adf2e4d41ece" providerId="LiveId" clId="{85626E1D-CA8C-BC47-A1B3-EDF8D8D566D3}" dt="2025-04-16T13:13:50.759" v="624" actId="1076"/>
          <ac:picMkLst>
            <pc:docMk/>
            <pc:sldMk cId="969070145" sldId="392"/>
            <ac:picMk id="10" creationId="{1437859C-07B0-C5F1-E054-1B00B76B91E6}"/>
          </ac:picMkLst>
        </pc:picChg>
        <pc:picChg chg="add mod modCrop">
          <ac:chgData name="Fabián Sanhueza" userId="c749adf2e4d41ece" providerId="LiveId" clId="{85626E1D-CA8C-BC47-A1B3-EDF8D8D566D3}" dt="2025-04-16T13:13:34.931" v="622" actId="1076"/>
          <ac:picMkLst>
            <pc:docMk/>
            <pc:sldMk cId="969070145" sldId="392"/>
            <ac:picMk id="11" creationId="{42380A08-8F9D-96C1-140C-2063183D4046}"/>
          </ac:picMkLst>
        </pc:picChg>
        <pc:picChg chg="add mod modCrop">
          <ac:chgData name="Fabián Sanhueza" userId="c749adf2e4d41ece" providerId="LiveId" clId="{85626E1D-CA8C-BC47-A1B3-EDF8D8D566D3}" dt="2025-04-16T13:13:52.189" v="625" actId="1076"/>
          <ac:picMkLst>
            <pc:docMk/>
            <pc:sldMk cId="969070145" sldId="392"/>
            <ac:picMk id="12" creationId="{61804C79-AC5C-F0FB-BC56-56CB64F38210}"/>
          </ac:picMkLst>
        </pc:picChg>
        <pc:picChg chg="del">
          <ac:chgData name="Fabián Sanhueza" userId="c749adf2e4d41ece" providerId="LiveId" clId="{85626E1D-CA8C-BC47-A1B3-EDF8D8D566D3}" dt="2025-04-16T13:11:30.152" v="605" actId="478"/>
          <ac:picMkLst>
            <pc:docMk/>
            <pc:sldMk cId="969070145" sldId="392"/>
            <ac:picMk id="15" creationId="{22173C48-C7D9-B339-E1CB-028CC85C4782}"/>
          </ac:picMkLst>
        </pc:picChg>
        <pc:picChg chg="del">
          <ac:chgData name="Fabián Sanhueza" userId="c749adf2e4d41ece" providerId="LiveId" clId="{85626E1D-CA8C-BC47-A1B3-EDF8D8D566D3}" dt="2025-04-16T13:11:30.152" v="605" actId="478"/>
          <ac:picMkLst>
            <pc:docMk/>
            <pc:sldMk cId="969070145" sldId="392"/>
            <ac:picMk id="16" creationId="{BB87ADB8-2EF2-D89D-8851-508FAC7D7F62}"/>
          </ac:picMkLst>
        </pc:picChg>
        <pc:picChg chg="del">
          <ac:chgData name="Fabián Sanhueza" userId="c749adf2e4d41ece" providerId="LiveId" clId="{85626E1D-CA8C-BC47-A1B3-EDF8D8D566D3}" dt="2025-04-16T13:11:30.152" v="605" actId="478"/>
          <ac:picMkLst>
            <pc:docMk/>
            <pc:sldMk cId="969070145" sldId="392"/>
            <ac:picMk id="17" creationId="{8D076E6C-F779-8F1D-EA0F-D4074B400CBD}"/>
          </ac:picMkLst>
        </pc:picChg>
        <pc:picChg chg="del">
          <ac:chgData name="Fabián Sanhueza" userId="c749adf2e4d41ece" providerId="LiveId" clId="{85626E1D-CA8C-BC47-A1B3-EDF8D8D566D3}" dt="2025-04-16T13:11:30.152" v="605" actId="478"/>
          <ac:picMkLst>
            <pc:docMk/>
            <pc:sldMk cId="969070145" sldId="392"/>
            <ac:picMk id="18" creationId="{13EDFA20-ADF4-4647-CB8C-7AC2BCFD52F2}"/>
          </ac:picMkLst>
        </pc:picChg>
        <pc:picChg chg="del">
          <ac:chgData name="Fabián Sanhueza" userId="c749adf2e4d41ece" providerId="LiveId" clId="{85626E1D-CA8C-BC47-A1B3-EDF8D8D566D3}" dt="2025-04-16T13:11:30.152" v="605" actId="478"/>
          <ac:picMkLst>
            <pc:docMk/>
            <pc:sldMk cId="969070145" sldId="392"/>
            <ac:picMk id="19" creationId="{604C2D79-ED12-6032-B984-8C1B9FC1C753}"/>
          </ac:picMkLst>
        </pc:picChg>
        <pc:picChg chg="del">
          <ac:chgData name="Fabián Sanhueza" userId="c749adf2e4d41ece" providerId="LiveId" clId="{85626E1D-CA8C-BC47-A1B3-EDF8D8D566D3}" dt="2025-04-16T13:11:30.152" v="605" actId="478"/>
          <ac:picMkLst>
            <pc:docMk/>
            <pc:sldMk cId="969070145" sldId="392"/>
            <ac:picMk id="20" creationId="{421ECF24-E8B4-FF60-2113-22C0F5815DFB}"/>
          </ac:picMkLst>
        </pc:picChg>
        <pc:picChg chg="del">
          <ac:chgData name="Fabián Sanhueza" userId="c749adf2e4d41ece" providerId="LiveId" clId="{85626E1D-CA8C-BC47-A1B3-EDF8D8D566D3}" dt="2025-04-16T13:11:30.152" v="605" actId="478"/>
          <ac:picMkLst>
            <pc:docMk/>
            <pc:sldMk cId="969070145" sldId="392"/>
            <ac:picMk id="21" creationId="{F3228A96-4F18-70AB-CED7-3B9B8BFE54B7}"/>
          </ac:picMkLst>
        </pc:picChg>
        <pc:picChg chg="del">
          <ac:chgData name="Fabián Sanhueza" userId="c749adf2e4d41ece" providerId="LiveId" clId="{85626E1D-CA8C-BC47-A1B3-EDF8D8D566D3}" dt="2025-04-16T13:11:30.152" v="605" actId="478"/>
          <ac:picMkLst>
            <pc:docMk/>
            <pc:sldMk cId="969070145" sldId="392"/>
            <ac:picMk id="22" creationId="{8E8777B0-0629-0B34-8E8E-6A08C7C6CE9D}"/>
          </ac:picMkLst>
        </pc:picChg>
      </pc:sldChg>
      <pc:sldChg chg="addSp delSp modSp add mod delAnim">
        <pc:chgData name="Fabián Sanhueza" userId="c749adf2e4d41ece" providerId="LiveId" clId="{85626E1D-CA8C-BC47-A1B3-EDF8D8D566D3}" dt="2025-04-16T13:14:30.639" v="635" actId="1076"/>
        <pc:sldMkLst>
          <pc:docMk/>
          <pc:sldMk cId="4042016290" sldId="393"/>
        </pc:sldMkLst>
        <pc:picChg chg="add mod">
          <ac:chgData name="Fabián Sanhueza" userId="c749adf2e4d41ece" providerId="LiveId" clId="{85626E1D-CA8C-BC47-A1B3-EDF8D8D566D3}" dt="2025-04-16T13:14:30.639" v="635" actId="1076"/>
          <ac:picMkLst>
            <pc:docMk/>
            <pc:sldMk cId="4042016290" sldId="393"/>
            <ac:picMk id="3" creationId="{1224DF8D-32EE-2216-80E0-3BF3734A13E9}"/>
          </ac:picMkLst>
        </pc:picChg>
        <pc:picChg chg="del">
          <ac:chgData name="Fabián Sanhueza" userId="c749adf2e4d41ece" providerId="LiveId" clId="{85626E1D-CA8C-BC47-A1B3-EDF8D8D566D3}" dt="2025-04-16T13:14:22.925" v="630" actId="478"/>
          <ac:picMkLst>
            <pc:docMk/>
            <pc:sldMk cId="4042016290" sldId="393"/>
            <ac:picMk id="9" creationId="{127D623B-6A1B-2AF0-0D2D-187F939184F1}"/>
          </ac:picMkLst>
        </pc:picChg>
        <pc:picChg chg="del">
          <ac:chgData name="Fabián Sanhueza" userId="c749adf2e4d41ece" providerId="LiveId" clId="{85626E1D-CA8C-BC47-A1B3-EDF8D8D566D3}" dt="2025-04-16T13:14:22.925" v="630" actId="478"/>
          <ac:picMkLst>
            <pc:docMk/>
            <pc:sldMk cId="4042016290" sldId="393"/>
            <ac:picMk id="10" creationId="{247EB237-6181-0903-0B50-927CE1AFB007}"/>
          </ac:picMkLst>
        </pc:picChg>
        <pc:picChg chg="del">
          <ac:chgData name="Fabián Sanhueza" userId="c749adf2e4d41ece" providerId="LiveId" clId="{85626E1D-CA8C-BC47-A1B3-EDF8D8D566D3}" dt="2025-04-16T13:14:22.925" v="630" actId="478"/>
          <ac:picMkLst>
            <pc:docMk/>
            <pc:sldMk cId="4042016290" sldId="393"/>
            <ac:picMk id="11" creationId="{C4BB86B1-FF2B-51D0-8B86-7F0FB683905D}"/>
          </ac:picMkLst>
        </pc:picChg>
        <pc:picChg chg="del">
          <ac:chgData name="Fabián Sanhueza" userId="c749adf2e4d41ece" providerId="LiveId" clId="{85626E1D-CA8C-BC47-A1B3-EDF8D8D566D3}" dt="2025-04-16T13:14:22.925" v="630" actId="478"/>
          <ac:picMkLst>
            <pc:docMk/>
            <pc:sldMk cId="4042016290" sldId="393"/>
            <ac:picMk id="12" creationId="{7D7D48EA-26A1-8ECE-BB5E-3D39484875C2}"/>
          </ac:picMkLst>
        </pc:picChg>
      </pc:sldChg>
      <pc:sldChg chg="addSp delSp modSp add mod">
        <pc:chgData name="Fabián Sanhueza" userId="c749adf2e4d41ece" providerId="LiveId" clId="{85626E1D-CA8C-BC47-A1B3-EDF8D8D566D3}" dt="2025-04-16T13:15:09.361" v="644" actId="2085"/>
        <pc:sldMkLst>
          <pc:docMk/>
          <pc:sldMk cId="3631895495" sldId="394"/>
        </pc:sldMkLst>
        <pc:spChg chg="add mod">
          <ac:chgData name="Fabián Sanhueza" userId="c749adf2e4d41ece" providerId="LiveId" clId="{85626E1D-CA8C-BC47-A1B3-EDF8D8D566D3}" dt="2025-04-16T13:15:09.361" v="644" actId="2085"/>
          <ac:spMkLst>
            <pc:docMk/>
            <pc:sldMk cId="3631895495" sldId="394"/>
            <ac:spMk id="10" creationId="{3497CCB3-B842-AD70-63DF-C2AB6213248D}"/>
          </ac:spMkLst>
        </pc:spChg>
        <pc:picChg chg="del">
          <ac:chgData name="Fabián Sanhueza" userId="c749adf2e4d41ece" providerId="LiveId" clId="{85626E1D-CA8C-BC47-A1B3-EDF8D8D566D3}" dt="2025-04-16T13:14:48.732" v="637" actId="478"/>
          <ac:picMkLst>
            <pc:docMk/>
            <pc:sldMk cId="3631895495" sldId="394"/>
            <ac:picMk id="3" creationId="{52719347-8D7F-D17E-0455-B83FF440407C}"/>
          </ac:picMkLst>
        </pc:picChg>
        <pc:picChg chg="add mod">
          <ac:chgData name="Fabián Sanhueza" userId="c749adf2e4d41ece" providerId="LiveId" clId="{85626E1D-CA8C-BC47-A1B3-EDF8D8D566D3}" dt="2025-04-16T13:14:54.145" v="641" actId="1076"/>
          <ac:picMkLst>
            <pc:docMk/>
            <pc:sldMk cId="3631895495" sldId="394"/>
            <ac:picMk id="9" creationId="{F24E5CA8-46EB-A232-5402-A3017DD9339F}"/>
          </ac:picMkLst>
        </pc:picChg>
      </pc:sldChg>
      <pc:sldChg chg="new del">
        <pc:chgData name="Fabián Sanhueza" userId="c749adf2e4d41ece" providerId="LiveId" clId="{85626E1D-CA8C-BC47-A1B3-EDF8D8D566D3}" dt="2025-04-16T13:16:22.264" v="654" actId="2696"/>
        <pc:sldMkLst>
          <pc:docMk/>
          <pc:sldMk cId="3061893828" sldId="395"/>
        </pc:sldMkLst>
      </pc:sldChg>
      <pc:sldChg chg="add del">
        <pc:chgData name="Fabián Sanhueza" userId="c749adf2e4d41ece" providerId="LiveId" clId="{85626E1D-CA8C-BC47-A1B3-EDF8D8D566D3}" dt="2025-04-16T13:16:22.274" v="655" actId="2696"/>
        <pc:sldMkLst>
          <pc:docMk/>
          <pc:sldMk cId="2176863835" sldId="396"/>
        </pc:sldMkLst>
      </pc:sldChg>
      <pc:sldChg chg="addSp delSp modSp add mod">
        <pc:chgData name="Fabián Sanhueza" userId="c749adf2e4d41ece" providerId="LiveId" clId="{85626E1D-CA8C-BC47-A1B3-EDF8D8D566D3}" dt="2025-04-16T13:28:56.601" v="743" actId="14100"/>
        <pc:sldMkLst>
          <pc:docMk/>
          <pc:sldMk cId="4244987499" sldId="397"/>
        </pc:sldMkLst>
        <pc:spChg chg="mod">
          <ac:chgData name="Fabián Sanhueza" userId="c749adf2e4d41ece" providerId="LiveId" clId="{85626E1D-CA8C-BC47-A1B3-EDF8D8D566D3}" dt="2025-04-16T13:16:42.343" v="700" actId="20577"/>
          <ac:spMkLst>
            <pc:docMk/>
            <pc:sldMk cId="4244987499" sldId="397"/>
            <ac:spMk id="2" creationId="{74CA75C9-F897-DF8E-9AAE-EE020B4F81C0}"/>
          </ac:spMkLst>
        </pc:spChg>
        <pc:spChg chg="del">
          <ac:chgData name="Fabián Sanhueza" userId="c749adf2e4d41ece" providerId="LiveId" clId="{85626E1D-CA8C-BC47-A1B3-EDF8D8D566D3}" dt="2025-04-16T13:23:39.510" v="714" actId="478"/>
          <ac:spMkLst>
            <pc:docMk/>
            <pc:sldMk cId="4244987499" sldId="397"/>
            <ac:spMk id="10" creationId="{C553849C-5EBE-B8DF-96CA-A7A7CF7B22FB}"/>
          </ac:spMkLst>
        </pc:spChg>
        <pc:spChg chg="add mod">
          <ac:chgData name="Fabián Sanhueza" userId="c749adf2e4d41ece" providerId="LiveId" clId="{85626E1D-CA8C-BC47-A1B3-EDF8D8D566D3}" dt="2025-04-16T13:28:35.164" v="732" actId="2085"/>
          <ac:spMkLst>
            <pc:docMk/>
            <pc:sldMk cId="4244987499" sldId="397"/>
            <ac:spMk id="11" creationId="{36D1BB88-BDA9-D474-4096-3AE8409F9A39}"/>
          </ac:spMkLst>
        </pc:spChg>
        <pc:spChg chg="add del mod">
          <ac:chgData name="Fabián Sanhueza" userId="c749adf2e4d41ece" providerId="LiveId" clId="{85626E1D-CA8C-BC47-A1B3-EDF8D8D566D3}" dt="2025-04-16T13:28:46.423" v="738"/>
          <ac:spMkLst>
            <pc:docMk/>
            <pc:sldMk cId="4244987499" sldId="397"/>
            <ac:spMk id="12" creationId="{753FC361-2489-0C73-A6BC-0928547BBFCF}"/>
          </ac:spMkLst>
        </pc:spChg>
        <pc:spChg chg="add mod">
          <ac:chgData name="Fabián Sanhueza" userId="c749adf2e4d41ece" providerId="LiveId" clId="{85626E1D-CA8C-BC47-A1B3-EDF8D8D566D3}" dt="2025-04-16T13:28:45.395" v="736" actId="14100"/>
          <ac:spMkLst>
            <pc:docMk/>
            <pc:sldMk cId="4244987499" sldId="397"/>
            <ac:spMk id="13" creationId="{0E033DE9-740B-04B5-221F-352102685B74}"/>
          </ac:spMkLst>
        </pc:spChg>
        <pc:spChg chg="add mod">
          <ac:chgData name="Fabián Sanhueza" userId="c749adf2e4d41ece" providerId="LiveId" clId="{85626E1D-CA8C-BC47-A1B3-EDF8D8D566D3}" dt="2025-04-16T13:28:56.601" v="743" actId="14100"/>
          <ac:spMkLst>
            <pc:docMk/>
            <pc:sldMk cId="4244987499" sldId="397"/>
            <ac:spMk id="14" creationId="{6D575C10-4248-69C3-90D7-60CFF85FFFA9}"/>
          </ac:spMkLst>
        </pc:spChg>
        <pc:picChg chg="add mod">
          <ac:chgData name="Fabián Sanhueza" userId="c749adf2e4d41ece" providerId="LiveId" clId="{85626E1D-CA8C-BC47-A1B3-EDF8D8D566D3}" dt="2025-04-16T13:28:21.339" v="729"/>
          <ac:picMkLst>
            <pc:docMk/>
            <pc:sldMk cId="4244987499" sldId="397"/>
            <ac:picMk id="3" creationId="{BF15B906-57D9-F20E-0FB0-9BBDA8AC7083}"/>
          </ac:picMkLst>
        </pc:picChg>
        <pc:picChg chg="del">
          <ac:chgData name="Fabián Sanhueza" userId="c749adf2e4d41ece" providerId="LiveId" clId="{85626E1D-CA8C-BC47-A1B3-EDF8D8D566D3}" dt="2025-04-16T13:16:20.873" v="653" actId="478"/>
          <ac:picMkLst>
            <pc:docMk/>
            <pc:sldMk cId="4244987499" sldId="397"/>
            <ac:picMk id="9" creationId="{AA25B31B-34ED-C194-29FA-7902DB901D7E}"/>
          </ac:picMkLst>
        </pc:picChg>
      </pc:sldChg>
      <pc:sldChg chg="add del">
        <pc:chgData name="Fabián Sanhueza" userId="c749adf2e4d41ece" providerId="LiveId" clId="{85626E1D-CA8C-BC47-A1B3-EDF8D8D566D3}" dt="2025-04-16T13:16:19.881" v="652" actId="2890"/>
        <pc:sldMkLst>
          <pc:docMk/>
          <pc:sldMk cId="1525557855" sldId="398"/>
        </pc:sldMkLst>
      </pc:sldChg>
      <pc:sldChg chg="add del">
        <pc:chgData name="Fabián Sanhueza" userId="c749adf2e4d41ece" providerId="LiveId" clId="{85626E1D-CA8C-BC47-A1B3-EDF8D8D566D3}" dt="2025-04-16T13:16:36.857" v="687" actId="2696"/>
        <pc:sldMkLst>
          <pc:docMk/>
          <pc:sldMk cId="3930803160" sldId="398"/>
        </pc:sldMkLst>
      </pc:sldChg>
      <pc:sldChg chg="add del">
        <pc:chgData name="Fabián Sanhueza" userId="c749adf2e4d41ece" providerId="LiveId" clId="{85626E1D-CA8C-BC47-A1B3-EDF8D8D566D3}" dt="2025-04-16T13:16:46.371" v="704" actId="2696"/>
        <pc:sldMkLst>
          <pc:docMk/>
          <pc:sldMk cId="57750225" sldId="399"/>
        </pc:sldMkLst>
      </pc:sldChg>
      <pc:sldChg chg="add del">
        <pc:chgData name="Fabián Sanhueza" userId="c749adf2e4d41ece" providerId="LiveId" clId="{85626E1D-CA8C-BC47-A1B3-EDF8D8D566D3}" dt="2025-04-16T13:16:19.693" v="651" actId="2890"/>
        <pc:sldMkLst>
          <pc:docMk/>
          <pc:sldMk cId="4159257641" sldId="399"/>
        </pc:sldMkLst>
      </pc:sldChg>
      <pc:sldChg chg="add del">
        <pc:chgData name="Fabián Sanhueza" userId="c749adf2e4d41ece" providerId="LiveId" clId="{85626E1D-CA8C-BC47-A1B3-EDF8D8D566D3}" dt="2025-04-16T13:16:46.384" v="705" actId="2696"/>
        <pc:sldMkLst>
          <pc:docMk/>
          <pc:sldMk cId="919903981" sldId="400"/>
        </pc:sldMkLst>
      </pc:sldChg>
      <pc:sldChg chg="add del">
        <pc:chgData name="Fabián Sanhueza" userId="c749adf2e4d41ece" providerId="LiveId" clId="{85626E1D-CA8C-BC47-A1B3-EDF8D8D566D3}" dt="2025-04-16T13:16:46.396" v="706" actId="2696"/>
        <pc:sldMkLst>
          <pc:docMk/>
          <pc:sldMk cId="4197794539" sldId="401"/>
        </pc:sldMkLst>
      </pc:sldChg>
      <pc:sldChg chg="addSp modSp add mod">
        <pc:chgData name="Fabián Sanhueza" userId="c749adf2e4d41ece" providerId="LiveId" clId="{85626E1D-CA8C-BC47-A1B3-EDF8D8D566D3}" dt="2025-04-16T13:26:12.465" v="722" actId="1076"/>
        <pc:sldMkLst>
          <pc:docMk/>
          <pc:sldMk cId="296287655" sldId="402"/>
        </pc:sldMkLst>
        <pc:picChg chg="add mod">
          <ac:chgData name="Fabián Sanhueza" userId="c749adf2e4d41ece" providerId="LiveId" clId="{85626E1D-CA8C-BC47-A1B3-EDF8D8D566D3}" dt="2025-04-16T13:26:12.465" v="722" actId="1076"/>
          <ac:picMkLst>
            <pc:docMk/>
            <pc:sldMk cId="296287655" sldId="402"/>
            <ac:picMk id="3" creationId="{D9604255-A3F4-7C7A-6D13-5332C1AB7A5E}"/>
          </ac:picMkLst>
        </pc:picChg>
      </pc:sldChg>
      <pc:sldChg chg="addSp modSp add mod">
        <pc:chgData name="Fabián Sanhueza" userId="c749adf2e4d41ece" providerId="LiveId" clId="{85626E1D-CA8C-BC47-A1B3-EDF8D8D566D3}" dt="2025-04-16T13:26:17.506" v="724" actId="1076"/>
        <pc:sldMkLst>
          <pc:docMk/>
          <pc:sldMk cId="662358205" sldId="403"/>
        </pc:sldMkLst>
        <pc:picChg chg="add mod">
          <ac:chgData name="Fabián Sanhueza" userId="c749adf2e4d41ece" providerId="LiveId" clId="{85626E1D-CA8C-BC47-A1B3-EDF8D8D566D3}" dt="2025-04-16T13:26:17.506" v="724" actId="1076"/>
          <ac:picMkLst>
            <pc:docMk/>
            <pc:sldMk cId="662358205" sldId="403"/>
            <ac:picMk id="3" creationId="{8621B9EB-4823-6D0D-82D9-8996F9AF10F6}"/>
          </ac:picMkLst>
        </pc:picChg>
      </pc:sldChg>
      <pc:sldChg chg="addSp modSp add mod">
        <pc:chgData name="Fabián Sanhueza" userId="c749adf2e4d41ece" providerId="LiveId" clId="{85626E1D-CA8C-BC47-A1B3-EDF8D8D566D3}" dt="2025-04-16T13:28:12.739" v="728"/>
        <pc:sldMkLst>
          <pc:docMk/>
          <pc:sldMk cId="1744065818" sldId="404"/>
        </pc:sldMkLst>
        <pc:picChg chg="add mod">
          <ac:chgData name="Fabián Sanhueza" userId="c749adf2e4d41ece" providerId="LiveId" clId="{85626E1D-CA8C-BC47-A1B3-EDF8D8D566D3}" dt="2025-04-16T13:28:12.739" v="728"/>
          <ac:picMkLst>
            <pc:docMk/>
            <pc:sldMk cId="1744065818" sldId="404"/>
            <ac:picMk id="3" creationId="{464055DB-7FF0-763D-68ED-6EBD0D0D4065}"/>
          </ac:picMkLst>
        </pc:picChg>
      </pc:sldChg>
      <pc:sldChg chg="addSp delSp modSp add mod delAnim">
        <pc:chgData name="Fabián Sanhueza" userId="c749adf2e4d41ece" providerId="LiveId" clId="{85626E1D-CA8C-BC47-A1B3-EDF8D8D566D3}" dt="2025-04-16T13:31:45.341" v="850" actId="166"/>
        <pc:sldMkLst>
          <pc:docMk/>
          <pc:sldMk cId="1479913451" sldId="405"/>
        </pc:sldMkLst>
        <pc:spChg chg="del">
          <ac:chgData name="Fabián Sanhueza" userId="c749adf2e4d41ece" providerId="LiveId" clId="{85626E1D-CA8C-BC47-A1B3-EDF8D8D566D3}" dt="2025-04-16T13:31:32.414" v="819" actId="478"/>
          <ac:spMkLst>
            <pc:docMk/>
            <pc:sldMk cId="1479913451" sldId="405"/>
            <ac:spMk id="4" creationId="{3FC9CE96-7679-3C2C-5B94-94D668317545}"/>
          </ac:spMkLst>
        </pc:spChg>
        <pc:spChg chg="mod">
          <ac:chgData name="Fabián Sanhueza" userId="c749adf2e4d41ece" providerId="LiveId" clId="{85626E1D-CA8C-BC47-A1B3-EDF8D8D566D3}" dt="2025-04-16T13:31:39.615" v="849" actId="20577"/>
          <ac:spMkLst>
            <pc:docMk/>
            <pc:sldMk cId="1479913451" sldId="405"/>
            <ac:spMk id="5" creationId="{A8E72544-D6B7-EFA5-9F77-4E6A2333ADFD}"/>
          </ac:spMkLst>
        </pc:spChg>
        <pc:spChg chg="del">
          <ac:chgData name="Fabián Sanhueza" userId="c749adf2e4d41ece" providerId="LiveId" clId="{85626E1D-CA8C-BC47-A1B3-EDF8D8D566D3}" dt="2025-04-16T13:31:14.644" v="812" actId="478"/>
          <ac:spMkLst>
            <pc:docMk/>
            <pc:sldMk cId="1479913451" sldId="405"/>
            <ac:spMk id="6" creationId="{18C7879E-152A-9E13-94C1-4C7B589587B9}"/>
          </ac:spMkLst>
        </pc:spChg>
        <pc:spChg chg="del">
          <ac:chgData name="Fabián Sanhueza" userId="c749adf2e4d41ece" providerId="LiveId" clId="{85626E1D-CA8C-BC47-A1B3-EDF8D8D566D3}" dt="2025-04-16T13:31:14.644" v="812" actId="478"/>
          <ac:spMkLst>
            <pc:docMk/>
            <pc:sldMk cId="1479913451" sldId="405"/>
            <ac:spMk id="7" creationId="{F1B78DA6-D401-8E62-59EB-FA256826AF1B}"/>
          </ac:spMkLst>
        </pc:spChg>
        <pc:grpChg chg="mod">
          <ac:chgData name="Fabián Sanhueza" userId="c749adf2e4d41ece" providerId="LiveId" clId="{85626E1D-CA8C-BC47-A1B3-EDF8D8D566D3}" dt="2025-04-16T13:31:45.341" v="850" actId="166"/>
          <ac:grpSpMkLst>
            <pc:docMk/>
            <pc:sldMk cId="1479913451" sldId="405"/>
            <ac:grpSpMk id="2" creationId="{CADBA3D0-1DC0-19F2-CAFD-92377329E30B}"/>
          </ac:grpSpMkLst>
        </pc:grpChg>
        <pc:picChg chg="add mod">
          <ac:chgData name="Fabián Sanhueza" userId="c749adf2e4d41ece" providerId="LiveId" clId="{85626E1D-CA8C-BC47-A1B3-EDF8D8D566D3}" dt="2025-04-16T13:31:35.663" v="821" actId="14100"/>
          <ac:picMkLst>
            <pc:docMk/>
            <pc:sldMk cId="1479913451" sldId="405"/>
            <ac:picMk id="8" creationId="{F24475D0-090D-77FC-C455-FA201EBA7776}"/>
          </ac:picMkLst>
        </pc:picChg>
        <pc:picChg chg="del">
          <ac:chgData name="Fabián Sanhueza" userId="c749adf2e4d41ece" providerId="LiveId" clId="{85626E1D-CA8C-BC47-A1B3-EDF8D8D566D3}" dt="2025-04-16T13:31:14.644" v="812" actId="478"/>
          <ac:picMkLst>
            <pc:docMk/>
            <pc:sldMk cId="1479913451" sldId="405"/>
            <ac:picMk id="9" creationId="{D53BF6CE-BB7F-A842-FE73-E0906A10E0E1}"/>
          </ac:picMkLst>
        </pc:picChg>
        <pc:picChg chg="del">
          <ac:chgData name="Fabián Sanhueza" userId="c749adf2e4d41ece" providerId="LiveId" clId="{85626E1D-CA8C-BC47-A1B3-EDF8D8D566D3}" dt="2025-04-16T13:31:12.767" v="811" actId="478"/>
          <ac:picMkLst>
            <pc:docMk/>
            <pc:sldMk cId="1479913451" sldId="405"/>
            <ac:picMk id="10" creationId="{43CCE388-CDB9-9500-BFE6-8F1293236B81}"/>
          </ac:picMkLst>
        </pc:picChg>
      </pc:sldChg>
      <pc:sldChg chg="add del">
        <pc:chgData name="Fabián Sanhueza" userId="c749adf2e4d41ece" providerId="LiveId" clId="{85626E1D-CA8C-BC47-A1B3-EDF8D8D566D3}" dt="2025-04-16T13:31:16.086" v="814"/>
        <pc:sldMkLst>
          <pc:docMk/>
          <pc:sldMk cId="299401422" sldId="406"/>
        </pc:sldMkLst>
      </pc:sldChg>
    </pc:docChg>
  </pc:docChgLst>
  <pc:docChgLst>
    <pc:chgData name="Fabián Sanhueza" userId="c749adf2e4d41ece" providerId="LiveId" clId="{FE9BECFB-062F-9143-934D-76654314382B}"/>
    <pc:docChg chg="undo custSel addSld delSld modSld delSection modSection">
      <pc:chgData name="Fabián Sanhueza" userId="c749adf2e4d41ece" providerId="LiveId" clId="{FE9BECFB-062F-9143-934D-76654314382B}" dt="2025-03-05T21:08:56.799" v="3685" actId="1076"/>
      <pc:docMkLst>
        <pc:docMk/>
      </pc:docMkLst>
      <pc:sldChg chg="modSp mod">
        <pc:chgData name="Fabián Sanhueza" userId="c749adf2e4d41ece" providerId="LiveId" clId="{FE9BECFB-062F-9143-934D-76654314382B}" dt="2025-03-04T17:31:31.341" v="2538" actId="20577"/>
        <pc:sldMkLst>
          <pc:docMk/>
          <pc:sldMk cId="3137933092" sldId="256"/>
        </pc:sldMkLst>
      </pc:sldChg>
      <pc:sldChg chg="del">
        <pc:chgData name="Fabián Sanhueza" userId="c749adf2e4d41ece" providerId="LiveId" clId="{FE9BECFB-062F-9143-934D-76654314382B}" dt="2025-03-04T10:51:42.838" v="393" actId="2696"/>
        <pc:sldMkLst>
          <pc:docMk/>
          <pc:sldMk cId="338112800" sldId="282"/>
        </pc:sldMkLst>
      </pc:sldChg>
      <pc:sldChg chg="del">
        <pc:chgData name="Fabián Sanhueza" userId="c749adf2e4d41ece" providerId="LiveId" clId="{FE9BECFB-062F-9143-934D-76654314382B}" dt="2025-03-04T10:51:42.805" v="390" actId="2696"/>
        <pc:sldMkLst>
          <pc:docMk/>
          <pc:sldMk cId="3352620229" sldId="303"/>
        </pc:sldMkLst>
      </pc:sldChg>
      <pc:sldChg chg="del">
        <pc:chgData name="Fabián Sanhueza" userId="c749adf2e4d41ece" providerId="LiveId" clId="{FE9BECFB-062F-9143-934D-76654314382B}" dt="2025-03-04T10:51:42.817" v="391" actId="2696"/>
        <pc:sldMkLst>
          <pc:docMk/>
          <pc:sldMk cId="1594168203" sldId="309"/>
        </pc:sldMkLst>
      </pc:sldChg>
      <pc:sldChg chg="del">
        <pc:chgData name="Fabián Sanhueza" userId="c749adf2e4d41ece" providerId="LiveId" clId="{FE9BECFB-062F-9143-934D-76654314382B}" dt="2025-03-04T10:51:42.826" v="392" actId="2696"/>
        <pc:sldMkLst>
          <pc:docMk/>
          <pc:sldMk cId="3077970306" sldId="310"/>
        </pc:sldMkLst>
      </pc:sldChg>
      <pc:sldChg chg="modSp mod">
        <pc:chgData name="Fabián Sanhueza" userId="c749adf2e4d41ece" providerId="LiveId" clId="{FE9BECFB-062F-9143-934D-76654314382B}" dt="2025-03-04T11:21:08.513" v="1576" actId="1076"/>
        <pc:sldMkLst>
          <pc:docMk/>
          <pc:sldMk cId="2860363997" sldId="311"/>
        </pc:sldMkLst>
        <pc:spChg chg="mod">
          <ac:chgData name="Fabián Sanhueza" userId="c749adf2e4d41ece" providerId="LiveId" clId="{FE9BECFB-062F-9143-934D-76654314382B}" dt="2025-03-04T10:45:57.674" v="223" actId="465"/>
          <ac:spMkLst>
            <pc:docMk/>
            <pc:sldMk cId="2860363997" sldId="311"/>
            <ac:spMk id="4" creationId="{126B8AF4-2519-47A5-863D-75BD0B45A6CF}"/>
          </ac:spMkLst>
        </pc:spChg>
        <pc:spChg chg="mod">
          <ac:chgData name="Fabián Sanhueza" userId="c749adf2e4d41ece" providerId="LiveId" clId="{FE9BECFB-062F-9143-934D-76654314382B}" dt="2025-03-04T10:45:57.674" v="223" actId="465"/>
          <ac:spMkLst>
            <pc:docMk/>
            <pc:sldMk cId="2860363997" sldId="311"/>
            <ac:spMk id="6" creationId="{EA5CD669-1323-44C6-8154-33CE030007DB}"/>
          </ac:spMkLst>
        </pc:spChg>
        <pc:spChg chg="mod">
          <ac:chgData name="Fabián Sanhueza" userId="c749adf2e4d41ece" providerId="LiveId" clId="{FE9BECFB-062F-9143-934D-76654314382B}" dt="2025-03-04T10:47:47.555" v="290" actId="20577"/>
          <ac:spMkLst>
            <pc:docMk/>
            <pc:sldMk cId="2860363997" sldId="311"/>
            <ac:spMk id="7" creationId="{ABB8AF62-D2D9-4199-A917-479310C03BDC}"/>
          </ac:spMkLst>
        </pc:spChg>
        <pc:grpChg chg="mod">
          <ac:chgData name="Fabián Sanhueza" userId="c749adf2e4d41ece" providerId="LiveId" clId="{FE9BECFB-062F-9143-934D-76654314382B}" dt="2025-03-04T11:21:08.513" v="1576" actId="1076"/>
          <ac:grpSpMkLst>
            <pc:docMk/>
            <pc:sldMk cId="2860363997" sldId="311"/>
            <ac:grpSpMk id="2" creationId="{667661E9-0414-B7A4-A2AF-930569D51D5F}"/>
          </ac:grpSpMkLst>
        </pc:grpChg>
      </pc:sldChg>
      <pc:sldChg chg="modSp mod">
        <pc:chgData name="Fabián Sanhueza" userId="c749adf2e4d41ece" providerId="LiveId" clId="{FE9BECFB-062F-9143-934D-76654314382B}" dt="2025-03-04T10:43:19.917" v="37" actId="20577"/>
        <pc:sldMkLst>
          <pc:docMk/>
          <pc:sldMk cId="3297025274" sldId="315"/>
        </pc:sldMkLst>
        <pc:spChg chg="mod">
          <ac:chgData name="Fabián Sanhueza" userId="c749adf2e4d41ece" providerId="LiveId" clId="{FE9BECFB-062F-9143-934D-76654314382B}" dt="2025-03-04T10:43:19.917" v="37" actId="20577"/>
          <ac:spMkLst>
            <pc:docMk/>
            <pc:sldMk cId="3297025274" sldId="315"/>
            <ac:spMk id="5" creationId="{DA86F1C6-E13C-FA86-EA8C-391B7A68A3C7}"/>
          </ac:spMkLst>
        </pc:spChg>
        <pc:spChg chg="mod">
          <ac:chgData name="Fabián Sanhueza" userId="c749adf2e4d41ece" providerId="LiveId" clId="{FE9BECFB-062F-9143-934D-76654314382B}" dt="2025-03-04T10:43:00.907" v="8" actId="20577"/>
          <ac:spMkLst>
            <pc:docMk/>
            <pc:sldMk cId="3297025274" sldId="315"/>
            <ac:spMk id="7" creationId="{4A9AE58A-1362-E80D-AE89-89CF4FFE368A}"/>
          </ac:spMkLst>
        </pc:spChg>
      </pc:sldChg>
      <pc:sldChg chg="addSp delSp modSp mod delAnim">
        <pc:chgData name="Fabián Sanhueza" userId="c749adf2e4d41ece" providerId="LiveId" clId="{FE9BECFB-062F-9143-934D-76654314382B}" dt="2025-03-04T17:27:46.326" v="2285" actId="20577"/>
        <pc:sldMkLst>
          <pc:docMk/>
          <pc:sldMk cId="1309898742" sldId="318"/>
        </pc:sldMkLst>
      </pc:sldChg>
      <pc:sldChg chg="delSp modSp mod delAnim modAnim">
        <pc:chgData name="Fabián Sanhueza" userId="c749adf2e4d41ece" providerId="LiveId" clId="{FE9BECFB-062F-9143-934D-76654314382B}" dt="2025-03-04T17:34:24.555" v="2792" actId="20577"/>
        <pc:sldMkLst>
          <pc:docMk/>
          <pc:sldMk cId="3543832455" sldId="320"/>
        </pc:sldMkLst>
      </pc:sldChg>
      <pc:sldChg chg="del">
        <pc:chgData name="Fabián Sanhueza" userId="c749adf2e4d41ece" providerId="LiveId" clId="{FE9BECFB-062F-9143-934D-76654314382B}" dt="2025-03-04T10:43:33.680" v="40" actId="2696"/>
        <pc:sldMkLst>
          <pc:docMk/>
          <pc:sldMk cId="936159151" sldId="322"/>
        </pc:sldMkLst>
      </pc:sldChg>
      <pc:sldChg chg="modSp del modAnim">
        <pc:chgData name="Fabián Sanhueza" userId="c749adf2e4d41ece" providerId="LiveId" clId="{FE9BECFB-062F-9143-934D-76654314382B}" dt="2025-03-04T10:43:31.389" v="39" actId="2696"/>
        <pc:sldMkLst>
          <pc:docMk/>
          <pc:sldMk cId="885479318" sldId="328"/>
        </pc:sldMkLst>
      </pc:sldChg>
      <pc:sldChg chg="addSp delSp modSp mod modAnim">
        <pc:chgData name="Fabián Sanhueza" userId="c749adf2e4d41ece" providerId="LiveId" clId="{FE9BECFB-062F-9143-934D-76654314382B}" dt="2025-03-04T17:35:37.058" v="2821" actId="20577"/>
        <pc:sldMkLst>
          <pc:docMk/>
          <pc:sldMk cId="2133560426" sldId="330"/>
        </pc:sldMkLst>
      </pc:sldChg>
      <pc:sldChg chg="addSp modSp mod">
        <pc:chgData name="Fabián Sanhueza" userId="c749adf2e4d41ece" providerId="LiveId" clId="{FE9BECFB-062F-9143-934D-76654314382B}" dt="2025-03-04T18:03:25.204" v="3659" actId="1076"/>
        <pc:sldMkLst>
          <pc:docMk/>
          <pc:sldMk cId="1573336234" sldId="331"/>
        </pc:sldMkLst>
      </pc:sldChg>
      <pc:sldChg chg="delSp modSp add mod modAnim">
        <pc:chgData name="Fabián Sanhueza" userId="c749adf2e4d41ece" providerId="LiveId" clId="{FE9BECFB-062F-9143-934D-76654314382B}" dt="2025-03-04T17:34:27.296" v="2794" actId="20577"/>
        <pc:sldMkLst>
          <pc:docMk/>
          <pc:sldMk cId="2087265197" sldId="332"/>
        </pc:sldMkLst>
      </pc:sldChg>
      <pc:sldChg chg="delSp modSp add mod modAnim">
        <pc:chgData name="Fabián Sanhueza" userId="c749adf2e4d41ece" providerId="LiveId" clId="{FE9BECFB-062F-9143-934D-76654314382B}" dt="2025-03-04T17:34:29.439" v="2796" actId="20577"/>
        <pc:sldMkLst>
          <pc:docMk/>
          <pc:sldMk cId="1748455693" sldId="333"/>
        </pc:sldMkLst>
      </pc:sldChg>
      <pc:sldChg chg="delSp modSp add mod modAnim">
        <pc:chgData name="Fabián Sanhueza" userId="c749adf2e4d41ece" providerId="LiveId" clId="{FE9BECFB-062F-9143-934D-76654314382B}" dt="2025-03-04T17:34:33.590" v="2798" actId="20577"/>
        <pc:sldMkLst>
          <pc:docMk/>
          <pc:sldMk cId="900369832" sldId="334"/>
        </pc:sldMkLst>
      </pc:sldChg>
      <pc:sldChg chg="addSp delSp modSp add mod delAnim modAnim">
        <pc:chgData name="Fabián Sanhueza" userId="c749adf2e4d41ece" providerId="LiveId" clId="{FE9BECFB-062F-9143-934D-76654314382B}" dt="2025-03-04T17:34:35.305" v="2800" actId="20577"/>
        <pc:sldMkLst>
          <pc:docMk/>
          <pc:sldMk cId="4221189593" sldId="335"/>
        </pc:sldMkLst>
      </pc:sldChg>
      <pc:sldChg chg="addSp delSp modSp add mod addAnim delAnim modAnim">
        <pc:chgData name="Fabián Sanhueza" userId="c749adf2e4d41ece" providerId="LiveId" clId="{FE9BECFB-062F-9143-934D-76654314382B}" dt="2025-03-04T17:34:38.270" v="2802" actId="20577"/>
        <pc:sldMkLst>
          <pc:docMk/>
          <pc:sldMk cId="3582056332" sldId="336"/>
        </pc:sldMkLst>
      </pc:sldChg>
      <pc:sldChg chg="add del">
        <pc:chgData name="Fabián Sanhueza" userId="c749adf2e4d41ece" providerId="LiveId" clId="{FE9BECFB-062F-9143-934D-76654314382B}" dt="2025-03-04T17:23:37.530" v="2251" actId="2696"/>
        <pc:sldMkLst>
          <pc:docMk/>
          <pc:sldMk cId="1772220895" sldId="337"/>
        </pc:sldMkLst>
      </pc:sldChg>
      <pc:sldChg chg="addSp delSp modSp add mod delAnim modAnim">
        <pc:chgData name="Fabián Sanhueza" userId="c749adf2e4d41ece" providerId="LiveId" clId="{FE9BECFB-062F-9143-934D-76654314382B}" dt="2025-03-04T17:36:11.884" v="2827"/>
        <pc:sldMkLst>
          <pc:docMk/>
          <pc:sldMk cId="3439936880" sldId="338"/>
        </pc:sldMkLst>
      </pc:sldChg>
      <pc:sldChg chg="addSp delSp modSp add mod">
        <pc:chgData name="Fabián Sanhueza" userId="c749adf2e4d41ece" providerId="LiveId" clId="{FE9BECFB-062F-9143-934D-76654314382B}" dt="2025-03-04T17:27:48.711" v="2286" actId="20577"/>
        <pc:sldMkLst>
          <pc:docMk/>
          <pc:sldMk cId="273163328" sldId="339"/>
        </pc:sldMkLst>
      </pc:sldChg>
      <pc:sldChg chg="addSp delSp modSp add mod">
        <pc:chgData name="Fabián Sanhueza" userId="c749adf2e4d41ece" providerId="LiveId" clId="{FE9BECFB-062F-9143-934D-76654314382B}" dt="2025-03-04T17:27:51.344" v="2287" actId="20577"/>
        <pc:sldMkLst>
          <pc:docMk/>
          <pc:sldMk cId="1831894018" sldId="340"/>
        </pc:sldMkLst>
      </pc:sldChg>
      <pc:sldChg chg="addSp delSp modSp add mod delAnim">
        <pc:chgData name="Fabián Sanhueza" userId="c749adf2e4d41ece" providerId="LiveId" clId="{FE9BECFB-062F-9143-934D-76654314382B}" dt="2025-03-04T17:29:04.446" v="2309" actId="1076"/>
        <pc:sldMkLst>
          <pc:docMk/>
          <pc:sldMk cId="1082155955" sldId="341"/>
        </pc:sldMkLst>
      </pc:sldChg>
      <pc:sldChg chg="new del">
        <pc:chgData name="Fabián Sanhueza" userId="c749adf2e4d41ece" providerId="LiveId" clId="{FE9BECFB-062F-9143-934D-76654314382B}" dt="2025-03-04T17:28:40.829" v="2289" actId="680"/>
        <pc:sldMkLst>
          <pc:docMk/>
          <pc:sldMk cId="2174834522" sldId="341"/>
        </pc:sldMkLst>
      </pc:sldChg>
      <pc:sldChg chg="modSp add mod modAnim">
        <pc:chgData name="Fabián Sanhueza" userId="c749adf2e4d41ece" providerId="LiveId" clId="{FE9BECFB-062F-9143-934D-76654314382B}" dt="2025-03-04T17:33:54.157" v="2761" actId="20577"/>
        <pc:sldMkLst>
          <pc:docMk/>
          <pc:sldMk cId="1238699436" sldId="342"/>
        </pc:sldMkLst>
      </pc:sldChg>
      <pc:sldChg chg="modSp add modAnim">
        <pc:chgData name="Fabián Sanhueza" userId="c749adf2e4d41ece" providerId="LiveId" clId="{FE9BECFB-062F-9143-934D-76654314382B}" dt="2025-03-04T17:34:13.574" v="2790" actId="20577"/>
        <pc:sldMkLst>
          <pc:docMk/>
          <pc:sldMk cId="656870763" sldId="343"/>
        </pc:sldMkLst>
      </pc:sldChg>
      <pc:sldChg chg="addSp modSp add mod modAnim">
        <pc:chgData name="Fabián Sanhueza" userId="c749adf2e4d41ece" providerId="LiveId" clId="{FE9BECFB-062F-9143-934D-76654314382B}" dt="2025-03-04T17:46:18.819" v="3655" actId="20577"/>
        <pc:sldMkLst>
          <pc:docMk/>
          <pc:sldMk cId="266572886" sldId="344"/>
        </pc:sldMkLst>
      </pc:sldChg>
      <pc:sldChg chg="modSp add modAnim">
        <pc:chgData name="Fabián Sanhueza" userId="c749adf2e4d41ece" providerId="LiveId" clId="{FE9BECFB-062F-9143-934D-76654314382B}" dt="2025-03-04T17:46:27.855" v="3657" actId="20577"/>
        <pc:sldMkLst>
          <pc:docMk/>
          <pc:sldMk cId="1276697026" sldId="345"/>
        </pc:sldMkLst>
      </pc:sldChg>
      <pc:sldChg chg="delSp modSp add mod delAnim">
        <pc:chgData name="Fabián Sanhueza" userId="c749adf2e4d41ece" providerId="LiveId" clId="{FE9BECFB-062F-9143-934D-76654314382B}" dt="2025-03-05T21:08:56.799" v="3685" actId="1076"/>
        <pc:sldMkLst>
          <pc:docMk/>
          <pc:sldMk cId="1640594691" sldId="346"/>
        </pc:sldMkLst>
      </pc:sldChg>
    </pc:docChg>
  </pc:docChgLst>
  <pc:docChgLst>
    <pc:chgData name="Fabián Sanhueza" userId="c749adf2e4d41ece" providerId="LiveId" clId="{876C0FE5-528F-4744-8512-FDFB87164A46}"/>
    <pc:docChg chg="undo custSel delSld modSld">
      <pc:chgData name="Fabián Sanhueza" userId="c749adf2e4d41ece" providerId="LiveId" clId="{876C0FE5-528F-4744-8512-FDFB87164A46}" dt="2025-03-10T18:21:49.519" v="396" actId="478"/>
      <pc:docMkLst>
        <pc:docMk/>
      </pc:docMkLst>
      <pc:sldChg chg="del">
        <pc:chgData name="Fabián Sanhueza" userId="c749adf2e4d41ece" providerId="LiveId" clId="{876C0FE5-528F-4744-8512-FDFB87164A46}" dt="2025-03-10T18:19:22.078" v="0" actId="2696"/>
        <pc:sldMkLst>
          <pc:docMk/>
          <pc:sldMk cId="3137933092" sldId="256"/>
        </pc:sldMkLst>
      </pc:sldChg>
      <pc:sldChg chg="addSp delSp modSp mod addAnim delAnim">
        <pc:chgData name="Fabián Sanhueza" userId="c749adf2e4d41ece" providerId="LiveId" clId="{876C0FE5-528F-4744-8512-FDFB87164A46}" dt="2025-03-10T18:21:38.892" v="384" actId="20577"/>
        <pc:sldMkLst>
          <pc:docMk/>
          <pc:sldMk cId="2860363997" sldId="311"/>
        </pc:sldMkLst>
        <pc:spChg chg="mod">
          <ac:chgData name="Fabián Sanhueza" userId="c749adf2e4d41ece" providerId="LiveId" clId="{876C0FE5-528F-4744-8512-FDFB87164A46}" dt="2025-03-10T18:20:05.041" v="156" actId="20577"/>
          <ac:spMkLst>
            <pc:docMk/>
            <pc:sldMk cId="2860363997" sldId="311"/>
            <ac:spMk id="4" creationId="{126B8AF4-2519-47A5-863D-75BD0B45A6CF}"/>
          </ac:spMkLst>
        </pc:spChg>
        <pc:spChg chg="mod">
          <ac:chgData name="Fabián Sanhueza" userId="c749adf2e4d41ece" providerId="LiveId" clId="{876C0FE5-528F-4744-8512-FDFB87164A46}" dt="2025-03-10T18:20:22.450" v="210" actId="20577"/>
          <ac:spMkLst>
            <pc:docMk/>
            <pc:sldMk cId="2860363997" sldId="311"/>
            <ac:spMk id="6" creationId="{EA5CD669-1323-44C6-8154-33CE030007DB}"/>
          </ac:spMkLst>
        </pc:spChg>
        <pc:spChg chg="add del mod">
          <ac:chgData name="Fabián Sanhueza" userId="c749adf2e4d41ece" providerId="LiveId" clId="{876C0FE5-528F-4744-8512-FDFB87164A46}" dt="2025-03-10T18:21:38.892" v="384" actId="20577"/>
          <ac:spMkLst>
            <pc:docMk/>
            <pc:sldMk cId="2860363997" sldId="311"/>
            <ac:spMk id="7" creationId="{ABB8AF62-D2D9-4199-A917-479310C03BDC}"/>
          </ac:spMkLst>
        </pc:spChg>
      </pc:sldChg>
      <pc:sldChg chg="modSp mod">
        <pc:chgData name="Fabián Sanhueza" userId="c749adf2e4d41ece" providerId="LiveId" clId="{876C0FE5-528F-4744-8512-FDFB87164A46}" dt="2025-03-10T18:19:41.277" v="89" actId="20577"/>
        <pc:sldMkLst>
          <pc:docMk/>
          <pc:sldMk cId="3297025274" sldId="315"/>
        </pc:sldMkLst>
        <pc:spChg chg="mod">
          <ac:chgData name="Fabián Sanhueza" userId="c749adf2e4d41ece" providerId="LiveId" clId="{876C0FE5-528F-4744-8512-FDFB87164A46}" dt="2025-03-10T18:19:41.277" v="89" actId="20577"/>
          <ac:spMkLst>
            <pc:docMk/>
            <pc:sldMk cId="3297025274" sldId="315"/>
            <ac:spMk id="5" creationId="{DA86F1C6-E13C-FA86-EA8C-391B7A68A3C7}"/>
          </ac:spMkLst>
        </pc:spChg>
        <pc:spChg chg="mod">
          <ac:chgData name="Fabián Sanhueza" userId="c749adf2e4d41ece" providerId="LiveId" clId="{876C0FE5-528F-4744-8512-FDFB87164A46}" dt="2025-03-10T18:19:30.658" v="22" actId="20577"/>
          <ac:spMkLst>
            <pc:docMk/>
            <pc:sldMk cId="3297025274" sldId="315"/>
            <ac:spMk id="7" creationId="{4A9AE58A-1362-E80D-AE89-89CF4FFE368A}"/>
          </ac:spMkLst>
        </pc:spChg>
      </pc:sldChg>
      <pc:sldChg chg="del">
        <pc:chgData name="Fabián Sanhueza" userId="c749adf2e4d41ece" providerId="LiveId" clId="{876C0FE5-528F-4744-8512-FDFB87164A46}" dt="2025-03-10T18:21:47.583" v="385" actId="2696"/>
        <pc:sldMkLst>
          <pc:docMk/>
          <pc:sldMk cId="3543832455" sldId="320"/>
        </pc:sldMkLst>
      </pc:sldChg>
      <pc:sldChg chg="del">
        <pc:chgData name="Fabián Sanhueza" userId="c749adf2e4d41ece" providerId="LiveId" clId="{876C0FE5-528F-4744-8512-FDFB87164A46}" dt="2025-03-10T18:19:46.313" v="91" actId="2696"/>
        <pc:sldMkLst>
          <pc:docMk/>
          <pc:sldMk cId="811762835" sldId="329"/>
        </pc:sldMkLst>
      </pc:sldChg>
      <pc:sldChg chg="del">
        <pc:chgData name="Fabián Sanhueza" userId="c749adf2e4d41ece" providerId="LiveId" clId="{876C0FE5-528F-4744-8512-FDFB87164A46}" dt="2025-03-10T18:21:47.666" v="391" actId="2696"/>
        <pc:sldMkLst>
          <pc:docMk/>
          <pc:sldMk cId="900369832" sldId="334"/>
        </pc:sldMkLst>
      </pc:sldChg>
      <pc:sldChg chg="del">
        <pc:chgData name="Fabián Sanhueza" userId="c749adf2e4d41ece" providerId="LiveId" clId="{876C0FE5-528F-4744-8512-FDFB87164A46}" dt="2025-03-10T18:21:47.640" v="390" actId="2696"/>
        <pc:sldMkLst>
          <pc:docMk/>
          <pc:sldMk cId="1082155955" sldId="341"/>
        </pc:sldMkLst>
      </pc:sldChg>
      <pc:sldChg chg="del">
        <pc:chgData name="Fabián Sanhueza" userId="c749adf2e4d41ece" providerId="LiveId" clId="{876C0FE5-528F-4744-8512-FDFB87164A46}" dt="2025-03-10T18:21:47.616" v="386" actId="2696"/>
        <pc:sldMkLst>
          <pc:docMk/>
          <pc:sldMk cId="642849035" sldId="342"/>
        </pc:sldMkLst>
      </pc:sldChg>
      <pc:sldChg chg="del">
        <pc:chgData name="Fabián Sanhueza" userId="c749adf2e4d41ece" providerId="LiveId" clId="{876C0FE5-528F-4744-8512-FDFB87164A46}" dt="2025-03-10T18:21:47.631" v="388" actId="2696"/>
        <pc:sldMkLst>
          <pc:docMk/>
          <pc:sldMk cId="2368500327" sldId="347"/>
        </pc:sldMkLst>
      </pc:sldChg>
      <pc:sldChg chg="del">
        <pc:chgData name="Fabián Sanhueza" userId="c749adf2e4d41ece" providerId="LiveId" clId="{876C0FE5-528F-4744-8512-FDFB87164A46}" dt="2025-03-10T18:21:47.709" v="392" actId="2696"/>
        <pc:sldMkLst>
          <pc:docMk/>
          <pc:sldMk cId="2770421076" sldId="348"/>
        </pc:sldMkLst>
      </pc:sldChg>
      <pc:sldChg chg="del">
        <pc:chgData name="Fabián Sanhueza" userId="c749adf2e4d41ece" providerId="LiveId" clId="{876C0FE5-528F-4744-8512-FDFB87164A46}" dt="2025-03-10T18:21:47.752" v="394" actId="2696"/>
        <pc:sldMkLst>
          <pc:docMk/>
          <pc:sldMk cId="1722754345" sldId="349"/>
        </pc:sldMkLst>
      </pc:sldChg>
      <pc:sldChg chg="del">
        <pc:chgData name="Fabián Sanhueza" userId="c749adf2e4d41ece" providerId="LiveId" clId="{876C0FE5-528F-4744-8512-FDFB87164A46}" dt="2025-03-10T18:21:47.728" v="393" actId="2696"/>
        <pc:sldMkLst>
          <pc:docMk/>
          <pc:sldMk cId="1253845937" sldId="350"/>
        </pc:sldMkLst>
      </pc:sldChg>
      <pc:sldChg chg="del">
        <pc:chgData name="Fabián Sanhueza" userId="c749adf2e4d41ece" providerId="LiveId" clId="{876C0FE5-528F-4744-8512-FDFB87164A46}" dt="2025-03-10T18:21:47.616" v="387" actId="2696"/>
        <pc:sldMkLst>
          <pc:docMk/>
          <pc:sldMk cId="1377048704" sldId="351"/>
        </pc:sldMkLst>
      </pc:sldChg>
      <pc:sldChg chg="del">
        <pc:chgData name="Fabián Sanhueza" userId="c749adf2e4d41ece" providerId="LiveId" clId="{876C0FE5-528F-4744-8512-FDFB87164A46}" dt="2025-03-10T18:21:47.761" v="395" actId="2696"/>
        <pc:sldMkLst>
          <pc:docMk/>
          <pc:sldMk cId="177833779" sldId="352"/>
        </pc:sldMkLst>
      </pc:sldChg>
      <pc:sldChg chg="delSp mod">
        <pc:chgData name="Fabián Sanhueza" userId="c749adf2e4d41ece" providerId="LiveId" clId="{876C0FE5-528F-4744-8512-FDFB87164A46}" dt="2025-03-10T18:21:49.519" v="396" actId="478"/>
        <pc:sldMkLst>
          <pc:docMk/>
          <pc:sldMk cId="3152126791" sldId="353"/>
        </pc:sldMkLst>
      </pc:sldChg>
      <pc:sldChg chg="del">
        <pc:chgData name="Fabián Sanhueza" userId="c749adf2e4d41ece" providerId="LiveId" clId="{876C0FE5-528F-4744-8512-FDFB87164A46}" dt="2025-03-10T18:21:47.632" v="389" actId="2696"/>
        <pc:sldMkLst>
          <pc:docMk/>
          <pc:sldMk cId="3339328596" sldId="354"/>
        </pc:sldMkLst>
      </pc:sldChg>
      <pc:sldChg chg="del">
        <pc:chgData name="Fabián Sanhueza" userId="c749adf2e4d41ece" providerId="LiveId" clId="{876C0FE5-528F-4744-8512-FDFB87164A46}" dt="2025-03-10T18:19:43.718" v="90" actId="2696"/>
        <pc:sldMkLst>
          <pc:docMk/>
          <pc:sldMk cId="3774422309" sldId="356"/>
        </pc:sldMkLst>
      </pc:sldChg>
    </pc:docChg>
  </pc:docChgLst>
  <pc:docChgLst>
    <pc:chgData name="Fabián Sanhueza" userId="c749adf2e4d41ece" providerId="LiveId" clId="{B0BD47C2-D847-0A40-BFB4-DD0C5FA74DD8}"/>
    <pc:docChg chg="undo custSel addSld delSld modSld sldOrd">
      <pc:chgData name="Fabián Sanhueza" userId="c749adf2e4d41ece" providerId="LiveId" clId="{B0BD47C2-D847-0A40-BFB4-DD0C5FA74DD8}" dt="2025-04-14T21:43:00.008" v="2036" actId="14100"/>
      <pc:docMkLst>
        <pc:docMk/>
      </pc:docMkLst>
      <pc:sldChg chg="addSp modSp mod modAnim">
        <pc:chgData name="Fabián Sanhueza" userId="c749adf2e4d41ece" providerId="LiveId" clId="{B0BD47C2-D847-0A40-BFB4-DD0C5FA74DD8}" dt="2025-03-24T20:01:46.922" v="497" actId="20577"/>
        <pc:sldMkLst>
          <pc:docMk/>
          <pc:sldMk cId="2860363997" sldId="311"/>
        </pc:sldMkLst>
        <pc:spChg chg="mod">
          <ac:chgData name="Fabián Sanhueza" userId="c749adf2e4d41ece" providerId="LiveId" clId="{B0BD47C2-D847-0A40-BFB4-DD0C5FA74DD8}" dt="2025-03-24T19:56:41.352" v="138" actId="20577"/>
          <ac:spMkLst>
            <pc:docMk/>
            <pc:sldMk cId="2860363997" sldId="311"/>
            <ac:spMk id="4" creationId="{126B8AF4-2519-47A5-863D-75BD0B45A6CF}"/>
          </ac:spMkLst>
        </pc:spChg>
        <pc:spChg chg="mod">
          <ac:chgData name="Fabián Sanhueza" userId="c749adf2e4d41ece" providerId="LiveId" clId="{B0BD47C2-D847-0A40-BFB4-DD0C5FA74DD8}" dt="2025-03-24T20:00:56.905" v="421" actId="20577"/>
          <ac:spMkLst>
            <pc:docMk/>
            <pc:sldMk cId="2860363997" sldId="311"/>
            <ac:spMk id="6" creationId="{EA5CD669-1323-44C6-8154-33CE030007DB}"/>
          </ac:spMkLst>
        </pc:spChg>
        <pc:spChg chg="mod">
          <ac:chgData name="Fabián Sanhueza" userId="c749adf2e4d41ece" providerId="LiveId" clId="{B0BD47C2-D847-0A40-BFB4-DD0C5FA74DD8}" dt="2025-03-24T20:01:46.922" v="497" actId="20577"/>
          <ac:spMkLst>
            <pc:docMk/>
            <pc:sldMk cId="2860363997" sldId="311"/>
            <ac:spMk id="7" creationId="{ABB8AF62-D2D9-4199-A917-479310C03BDC}"/>
          </ac:spMkLst>
        </pc:spChg>
      </pc:sldChg>
      <pc:sldChg chg="modSp mod">
        <pc:chgData name="Fabián Sanhueza" userId="c749adf2e4d41ece" providerId="LiveId" clId="{B0BD47C2-D847-0A40-BFB4-DD0C5FA74DD8}" dt="2025-03-24T19:55:54.628" v="59" actId="20577"/>
        <pc:sldMkLst>
          <pc:docMk/>
          <pc:sldMk cId="3297025274" sldId="315"/>
        </pc:sldMkLst>
        <pc:spChg chg="mod">
          <ac:chgData name="Fabián Sanhueza" userId="c749adf2e4d41ece" providerId="LiveId" clId="{B0BD47C2-D847-0A40-BFB4-DD0C5FA74DD8}" dt="2025-03-24T19:55:54.628" v="59" actId="20577"/>
          <ac:spMkLst>
            <pc:docMk/>
            <pc:sldMk cId="3297025274" sldId="315"/>
            <ac:spMk id="5" creationId="{DA86F1C6-E13C-FA86-EA8C-391B7A68A3C7}"/>
          </ac:spMkLst>
        </pc:spChg>
        <pc:spChg chg="mod">
          <ac:chgData name="Fabián Sanhueza" userId="c749adf2e4d41ece" providerId="LiveId" clId="{B0BD47C2-D847-0A40-BFB4-DD0C5FA74DD8}" dt="2025-03-24T19:55:32.853" v="3" actId="20577"/>
          <ac:spMkLst>
            <pc:docMk/>
            <pc:sldMk cId="3297025274" sldId="315"/>
            <ac:spMk id="7" creationId="{4A9AE58A-1362-E80D-AE89-89CF4FFE368A}"/>
          </ac:spMkLst>
        </pc:spChg>
      </pc:sldChg>
      <pc:sldChg chg="del">
        <pc:chgData name="Fabián Sanhueza" userId="c749adf2e4d41ece" providerId="LiveId" clId="{B0BD47C2-D847-0A40-BFB4-DD0C5FA74DD8}" dt="2025-03-24T20:02:28.765" v="603" actId="2696"/>
        <pc:sldMkLst>
          <pc:docMk/>
          <pc:sldMk cId="2499710325" sldId="327"/>
        </pc:sldMkLst>
      </pc:sldChg>
      <pc:sldChg chg="del">
        <pc:chgData name="Fabián Sanhueza" userId="c749adf2e4d41ece" providerId="LiveId" clId="{B0BD47C2-D847-0A40-BFB4-DD0C5FA74DD8}" dt="2025-03-24T20:02:42.612" v="615" actId="2696"/>
        <pc:sldMkLst>
          <pc:docMk/>
          <pc:sldMk cId="1573336234" sldId="331"/>
        </pc:sldMkLst>
      </pc:sldChg>
      <pc:sldChg chg="addSp modSp mod ord modAnim">
        <pc:chgData name="Fabián Sanhueza" userId="c749adf2e4d41ece" providerId="LiveId" clId="{B0BD47C2-D847-0A40-BFB4-DD0C5FA74DD8}" dt="2025-03-24T20:13:04.735" v="640" actId="20577"/>
        <pc:sldMkLst>
          <pc:docMk/>
          <pc:sldMk cId="3152126791" sldId="353"/>
        </pc:sldMkLst>
        <pc:spChg chg="mod">
          <ac:chgData name="Fabián Sanhueza" userId="c749adf2e4d41ece" providerId="LiveId" clId="{B0BD47C2-D847-0A40-BFB4-DD0C5FA74DD8}" dt="2025-03-24T20:02:06.908" v="541" actId="20577"/>
          <ac:spMkLst>
            <pc:docMk/>
            <pc:sldMk cId="3152126791" sldId="353"/>
            <ac:spMk id="2" creationId="{12EEC739-0F95-B674-4446-843E2D8FA807}"/>
          </ac:spMkLst>
        </pc:spChg>
        <pc:spChg chg="mod">
          <ac:chgData name="Fabián Sanhueza" userId="c749adf2e4d41ece" providerId="LiveId" clId="{B0BD47C2-D847-0A40-BFB4-DD0C5FA74DD8}" dt="2025-03-24T20:02:39.856" v="614" actId="20577"/>
          <ac:spMkLst>
            <pc:docMk/>
            <pc:sldMk cId="3152126791" sldId="353"/>
            <ac:spMk id="3" creationId="{1D3AEBFC-33D7-0650-EACB-818EDE224E83}"/>
          </ac:spMkLst>
        </pc:spChg>
      </pc:sldChg>
      <pc:sldChg chg="addSp delSp modSp add mod delAnim modAnim">
        <pc:chgData name="Fabián Sanhueza" userId="c749adf2e4d41ece" providerId="LiveId" clId="{B0BD47C2-D847-0A40-BFB4-DD0C5FA74DD8}" dt="2025-03-24T20:12:35.793" v="627" actId="1076"/>
        <pc:sldMkLst>
          <pc:docMk/>
          <pc:sldMk cId="1127897565" sldId="354"/>
        </pc:sldMkLst>
      </pc:sldChg>
      <pc:sldChg chg="del">
        <pc:chgData name="Fabián Sanhueza" userId="c749adf2e4d41ece" providerId="LiveId" clId="{B0BD47C2-D847-0A40-BFB4-DD0C5FA74DD8}" dt="2025-03-24T20:02:12.876" v="542" actId="2696"/>
        <pc:sldMkLst>
          <pc:docMk/>
          <pc:sldMk cId="1189040031" sldId="355"/>
        </pc:sldMkLst>
      </pc:sldChg>
      <pc:sldChg chg="addSp delSp modSp add mod delAnim modAnim">
        <pc:chgData name="Fabián Sanhueza" userId="c749adf2e4d41ece" providerId="LiveId" clId="{B0BD47C2-D847-0A40-BFB4-DD0C5FA74DD8}" dt="2025-03-31T18:29:29.683" v="658" actId="22"/>
        <pc:sldMkLst>
          <pc:docMk/>
          <pc:sldMk cId="2677367338" sldId="355"/>
        </pc:sldMkLst>
      </pc:sldChg>
      <pc:sldChg chg="modSp add mod">
        <pc:chgData name="Fabián Sanhueza" userId="c749adf2e4d41ece" providerId="LiveId" clId="{B0BD47C2-D847-0A40-BFB4-DD0C5FA74DD8}" dt="2025-03-31T18:29:38.427" v="671" actId="20577"/>
        <pc:sldMkLst>
          <pc:docMk/>
          <pc:sldMk cId="1419016105" sldId="356"/>
        </pc:sldMkLst>
        <pc:spChg chg="mod">
          <ac:chgData name="Fabián Sanhueza" userId="c749adf2e4d41ece" providerId="LiveId" clId="{B0BD47C2-D847-0A40-BFB4-DD0C5FA74DD8}" dt="2025-03-31T18:29:38.427" v="671" actId="20577"/>
          <ac:spMkLst>
            <pc:docMk/>
            <pc:sldMk cId="1419016105" sldId="356"/>
            <ac:spMk id="7" creationId="{02BE4180-E541-4E6A-F522-7B8FE092BA8C}"/>
          </ac:spMkLst>
        </pc:spChg>
      </pc:sldChg>
      <pc:sldChg chg="delSp modSp add mod delAnim">
        <pc:chgData name="Fabián Sanhueza" userId="c749adf2e4d41ece" providerId="LiveId" clId="{B0BD47C2-D847-0A40-BFB4-DD0C5FA74DD8}" dt="2025-03-31T18:30:14.938" v="697" actId="14100"/>
        <pc:sldMkLst>
          <pc:docMk/>
          <pc:sldMk cId="4147704233" sldId="357"/>
        </pc:sldMkLst>
        <pc:spChg chg="mod">
          <ac:chgData name="Fabián Sanhueza" userId="c749adf2e4d41ece" providerId="LiveId" clId="{B0BD47C2-D847-0A40-BFB4-DD0C5FA74DD8}" dt="2025-03-31T18:30:14.938" v="697" actId="14100"/>
          <ac:spMkLst>
            <pc:docMk/>
            <pc:sldMk cId="4147704233" sldId="357"/>
            <ac:spMk id="4" creationId="{99DA3F14-BE4C-62E5-8FEE-568EAF6D94B5}"/>
          </ac:spMkLst>
        </pc:spChg>
        <pc:spChg chg="mod">
          <ac:chgData name="Fabián Sanhueza" userId="c749adf2e4d41ece" providerId="LiveId" clId="{B0BD47C2-D847-0A40-BFB4-DD0C5FA74DD8}" dt="2025-03-31T18:30:06.489" v="693" actId="20577"/>
          <ac:spMkLst>
            <pc:docMk/>
            <pc:sldMk cId="4147704233" sldId="357"/>
            <ac:spMk id="5" creationId="{E847B642-2120-5C11-6CC3-7929A1F3A6D5}"/>
          </ac:spMkLst>
        </pc:spChg>
        <pc:spChg chg="mod">
          <ac:chgData name="Fabián Sanhueza" userId="c749adf2e4d41ece" providerId="LiveId" clId="{B0BD47C2-D847-0A40-BFB4-DD0C5FA74DD8}" dt="2025-03-31T18:30:11.278" v="696" actId="6549"/>
          <ac:spMkLst>
            <pc:docMk/>
            <pc:sldMk cId="4147704233" sldId="357"/>
            <ac:spMk id="7" creationId="{239D47F6-DD89-CF2A-B9FA-A62FFEA70226}"/>
          </ac:spMkLst>
        </pc:spChg>
      </pc:sldChg>
      <pc:sldChg chg="modSp add mod">
        <pc:chgData name="Fabián Sanhueza" userId="c749adf2e4d41ece" providerId="LiveId" clId="{B0BD47C2-D847-0A40-BFB4-DD0C5FA74DD8}" dt="2025-03-31T18:30:46.079" v="756" actId="20577"/>
        <pc:sldMkLst>
          <pc:docMk/>
          <pc:sldMk cId="262671679" sldId="358"/>
        </pc:sldMkLst>
        <pc:spChg chg="mod">
          <ac:chgData name="Fabián Sanhueza" userId="c749adf2e4d41ece" providerId="LiveId" clId="{B0BD47C2-D847-0A40-BFB4-DD0C5FA74DD8}" dt="2025-03-31T18:30:46.079" v="756" actId="20577"/>
          <ac:spMkLst>
            <pc:docMk/>
            <pc:sldMk cId="262671679" sldId="358"/>
            <ac:spMk id="2" creationId="{A6F881BB-02CD-A152-26F9-5BA6278505E6}"/>
          </ac:spMkLst>
        </pc:spChg>
      </pc:sldChg>
      <pc:sldChg chg="add modAnim">
        <pc:chgData name="Fabián Sanhueza" userId="c749adf2e4d41ece" providerId="LiveId" clId="{B0BD47C2-D847-0A40-BFB4-DD0C5FA74DD8}" dt="2025-03-31T18:31:41.577" v="768"/>
        <pc:sldMkLst>
          <pc:docMk/>
          <pc:sldMk cId="3601983606" sldId="359"/>
        </pc:sldMkLst>
      </pc:sldChg>
      <pc:sldChg chg="modSp add mod modAnim">
        <pc:chgData name="Fabián Sanhueza" userId="c749adf2e4d41ece" providerId="LiveId" clId="{B0BD47C2-D847-0A40-BFB4-DD0C5FA74DD8}" dt="2025-04-01T16:23:18.909" v="951" actId="207"/>
        <pc:sldMkLst>
          <pc:docMk/>
          <pc:sldMk cId="2402325588" sldId="360"/>
        </pc:sldMkLst>
        <pc:spChg chg="mod">
          <ac:chgData name="Fabián Sanhueza" userId="c749adf2e4d41ece" providerId="LiveId" clId="{B0BD47C2-D847-0A40-BFB4-DD0C5FA74DD8}" dt="2025-04-01T16:23:18.909" v="951" actId="207"/>
          <ac:spMkLst>
            <pc:docMk/>
            <pc:sldMk cId="2402325588" sldId="360"/>
            <ac:spMk id="3" creationId="{AB51DD52-7D4C-F589-82EA-6FE801B915E7}"/>
          </ac:spMkLst>
        </pc:spChg>
        <pc:spChg chg="mod">
          <ac:chgData name="Fabián Sanhueza" userId="c749adf2e4d41ece" providerId="LiveId" clId="{B0BD47C2-D847-0A40-BFB4-DD0C5FA74DD8}" dt="2025-03-31T18:31:20.827" v="764" actId="1076"/>
          <ac:spMkLst>
            <pc:docMk/>
            <pc:sldMk cId="2402325588" sldId="360"/>
            <ac:spMk id="13" creationId="{7E91909E-E38F-6460-0866-2202027C1763}"/>
          </ac:spMkLst>
        </pc:spChg>
        <pc:spChg chg="mod">
          <ac:chgData name="Fabián Sanhueza" userId="c749adf2e4d41ece" providerId="LiveId" clId="{B0BD47C2-D847-0A40-BFB4-DD0C5FA74DD8}" dt="2025-03-31T18:31:16.798" v="763" actId="1076"/>
          <ac:spMkLst>
            <pc:docMk/>
            <pc:sldMk cId="2402325588" sldId="360"/>
            <ac:spMk id="14" creationId="{1C4F2E79-AA17-E745-CFE1-AC9010DD721C}"/>
          </ac:spMkLst>
        </pc:spChg>
        <pc:picChg chg="mod">
          <ac:chgData name="Fabián Sanhueza" userId="c749adf2e4d41ece" providerId="LiveId" clId="{B0BD47C2-D847-0A40-BFB4-DD0C5FA74DD8}" dt="2025-03-31T18:31:07.635" v="761" actId="1076"/>
          <ac:picMkLst>
            <pc:docMk/>
            <pc:sldMk cId="2402325588" sldId="360"/>
            <ac:picMk id="15" creationId="{F1E41D36-0398-2C87-D59A-2C7B2B1ACAA6}"/>
          </ac:picMkLst>
        </pc:picChg>
        <pc:picChg chg="mod">
          <ac:chgData name="Fabián Sanhueza" userId="c749adf2e4d41ece" providerId="LiveId" clId="{B0BD47C2-D847-0A40-BFB4-DD0C5FA74DD8}" dt="2025-03-31T18:31:20.827" v="764" actId="1076"/>
          <ac:picMkLst>
            <pc:docMk/>
            <pc:sldMk cId="2402325588" sldId="360"/>
            <ac:picMk id="16" creationId="{F0BF2014-4ED5-08DE-3313-F89B6398A604}"/>
          </ac:picMkLst>
        </pc:picChg>
        <pc:picChg chg="mod">
          <ac:chgData name="Fabián Sanhueza" userId="c749adf2e4d41ece" providerId="LiveId" clId="{B0BD47C2-D847-0A40-BFB4-DD0C5FA74DD8}" dt="2025-03-31T18:31:16.798" v="763" actId="1076"/>
          <ac:picMkLst>
            <pc:docMk/>
            <pc:sldMk cId="2402325588" sldId="360"/>
            <ac:picMk id="17" creationId="{E8F45D5A-F946-A188-F975-BC3870AA5435}"/>
          </ac:picMkLst>
        </pc:picChg>
      </pc:sldChg>
      <pc:sldChg chg="addSp delSp modSp add mod ord delAnim modAnim">
        <pc:chgData name="Fabián Sanhueza" userId="c749adf2e4d41ece" providerId="LiveId" clId="{B0BD47C2-D847-0A40-BFB4-DD0C5FA74DD8}" dt="2025-04-02T11:59:22.651" v="1288" actId="20577"/>
        <pc:sldMkLst>
          <pc:docMk/>
          <pc:sldMk cId="2219376490" sldId="361"/>
        </pc:sldMkLst>
        <pc:spChg chg="mod">
          <ac:chgData name="Fabián Sanhueza" userId="c749adf2e4d41ece" providerId="LiveId" clId="{B0BD47C2-D847-0A40-BFB4-DD0C5FA74DD8}" dt="2025-04-02T11:59:22.651" v="1288" actId="20577"/>
          <ac:spMkLst>
            <pc:docMk/>
            <pc:sldMk cId="2219376490" sldId="361"/>
            <ac:spMk id="2" creationId="{7F39B2A0-3C96-60E9-9F01-5C628EA9CE50}"/>
          </ac:spMkLst>
        </pc:spChg>
        <pc:picChg chg="add mod">
          <ac:chgData name="Fabián Sanhueza" userId="c749adf2e4d41ece" providerId="LiveId" clId="{B0BD47C2-D847-0A40-BFB4-DD0C5FA74DD8}" dt="2025-04-02T11:59:20.737" v="1276" actId="1076"/>
          <ac:picMkLst>
            <pc:docMk/>
            <pc:sldMk cId="2219376490" sldId="361"/>
            <ac:picMk id="1032" creationId="{0F2598BD-DDCD-1A19-6B82-E276C38ABDFD}"/>
          </ac:picMkLst>
        </pc:picChg>
      </pc:sldChg>
      <pc:sldChg chg="modSp add mod ord">
        <pc:chgData name="Fabián Sanhueza" userId="c749adf2e4d41ece" providerId="LiveId" clId="{B0BD47C2-D847-0A40-BFB4-DD0C5FA74DD8}" dt="2025-04-02T12:00:44.538" v="1379" actId="20577"/>
        <pc:sldMkLst>
          <pc:docMk/>
          <pc:sldMk cId="1129584330" sldId="362"/>
        </pc:sldMkLst>
        <pc:spChg chg="mod">
          <ac:chgData name="Fabián Sanhueza" userId="c749adf2e4d41ece" providerId="LiveId" clId="{B0BD47C2-D847-0A40-BFB4-DD0C5FA74DD8}" dt="2025-04-01T16:21:52.981" v="898" actId="20577"/>
          <ac:spMkLst>
            <pc:docMk/>
            <pc:sldMk cId="1129584330" sldId="362"/>
            <ac:spMk id="3" creationId="{EAEF1CAC-4BDF-B686-4CC2-AB1D9F511EE9}"/>
          </ac:spMkLst>
        </pc:spChg>
        <pc:spChg chg="mod">
          <ac:chgData name="Fabián Sanhueza" userId="c749adf2e4d41ece" providerId="LiveId" clId="{B0BD47C2-D847-0A40-BFB4-DD0C5FA74DD8}" dt="2025-04-02T12:00:44.538" v="1379" actId="20577"/>
          <ac:spMkLst>
            <pc:docMk/>
            <pc:sldMk cId="1129584330" sldId="362"/>
            <ac:spMk id="9" creationId="{AE927293-7A72-3DC7-0888-0A3C5BD40138}"/>
          </ac:spMkLst>
        </pc:spChg>
      </pc:sldChg>
      <pc:sldChg chg="add">
        <pc:chgData name="Fabián Sanhueza" userId="c749adf2e4d41ece" providerId="LiveId" clId="{B0BD47C2-D847-0A40-BFB4-DD0C5FA74DD8}" dt="2025-04-01T16:23:05.586" v="911"/>
        <pc:sldMkLst>
          <pc:docMk/>
          <pc:sldMk cId="395865507" sldId="363"/>
        </pc:sldMkLst>
      </pc:sldChg>
      <pc:sldChg chg="modSp add mod">
        <pc:chgData name="Fabián Sanhueza" userId="c749adf2e4d41ece" providerId="LiveId" clId="{B0BD47C2-D847-0A40-BFB4-DD0C5FA74DD8}" dt="2025-04-02T11:56:58.677" v="1007" actId="20577"/>
        <pc:sldMkLst>
          <pc:docMk/>
          <pc:sldMk cId="2830412572" sldId="364"/>
        </pc:sldMkLst>
        <pc:spChg chg="mod">
          <ac:chgData name="Fabián Sanhueza" userId="c749adf2e4d41ece" providerId="LiveId" clId="{B0BD47C2-D847-0A40-BFB4-DD0C5FA74DD8}" dt="2025-04-02T11:56:58.677" v="1007" actId="20577"/>
          <ac:spMkLst>
            <pc:docMk/>
            <pc:sldMk cId="2830412572" sldId="364"/>
            <ac:spMk id="5" creationId="{40C26F91-43F3-2763-1358-E47A8945E097}"/>
          </ac:spMkLst>
        </pc:spChg>
        <pc:spChg chg="mod">
          <ac:chgData name="Fabián Sanhueza" userId="c749adf2e4d41ece" providerId="LiveId" clId="{B0BD47C2-D847-0A40-BFB4-DD0C5FA74DD8}" dt="2025-04-02T11:56:49.023" v="963" actId="20577"/>
          <ac:spMkLst>
            <pc:docMk/>
            <pc:sldMk cId="2830412572" sldId="364"/>
            <ac:spMk id="7" creationId="{DA147A62-7E79-AD41-51FB-AC13823449ED}"/>
          </ac:spMkLst>
        </pc:spChg>
      </pc:sldChg>
      <pc:sldChg chg="add">
        <pc:chgData name="Fabián Sanhueza" userId="c749adf2e4d41ece" providerId="LiveId" clId="{B0BD47C2-D847-0A40-BFB4-DD0C5FA74DD8}" dt="2025-04-02T11:57:16.199" v="1009"/>
        <pc:sldMkLst>
          <pc:docMk/>
          <pc:sldMk cId="2829238050" sldId="365"/>
        </pc:sldMkLst>
      </pc:sldChg>
      <pc:sldChg chg="delSp modSp add mod delAnim">
        <pc:chgData name="Fabián Sanhueza" userId="c749adf2e4d41ece" providerId="LiveId" clId="{B0BD47C2-D847-0A40-BFB4-DD0C5FA74DD8}" dt="2025-04-02T11:58:26.995" v="1251" actId="1076"/>
        <pc:sldMkLst>
          <pc:docMk/>
          <pc:sldMk cId="1395046823" sldId="366"/>
        </pc:sldMkLst>
        <pc:spChg chg="mod">
          <ac:chgData name="Fabián Sanhueza" userId="c749adf2e4d41ece" providerId="LiveId" clId="{B0BD47C2-D847-0A40-BFB4-DD0C5FA74DD8}" dt="2025-04-02T11:57:43.294" v="1132" actId="20577"/>
          <ac:spMkLst>
            <pc:docMk/>
            <pc:sldMk cId="1395046823" sldId="366"/>
            <ac:spMk id="4" creationId="{78454ED2-B3BE-93B9-E662-712CBE8FD324}"/>
          </ac:spMkLst>
        </pc:spChg>
        <pc:spChg chg="mod">
          <ac:chgData name="Fabián Sanhueza" userId="c749adf2e4d41ece" providerId="LiveId" clId="{B0BD47C2-D847-0A40-BFB4-DD0C5FA74DD8}" dt="2025-04-02T11:58:26.995" v="1251" actId="1076"/>
          <ac:spMkLst>
            <pc:docMk/>
            <pc:sldMk cId="1395046823" sldId="366"/>
            <ac:spMk id="6" creationId="{FC240027-9F41-2DE5-E137-B1FB1C30C725}"/>
          </ac:spMkLst>
        </pc:spChg>
        <pc:spChg chg="mod">
          <ac:chgData name="Fabián Sanhueza" userId="c749adf2e4d41ece" providerId="LiveId" clId="{B0BD47C2-D847-0A40-BFB4-DD0C5FA74DD8}" dt="2025-04-02T11:58:13.313" v="1236" actId="1076"/>
          <ac:spMkLst>
            <pc:docMk/>
            <pc:sldMk cId="1395046823" sldId="366"/>
            <ac:spMk id="7" creationId="{7630A709-747A-107E-9F40-532525272666}"/>
          </ac:spMkLst>
        </pc:spChg>
        <pc:picChg chg="mod">
          <ac:chgData name="Fabián Sanhueza" userId="c749adf2e4d41ece" providerId="LiveId" clId="{B0BD47C2-D847-0A40-BFB4-DD0C5FA74DD8}" dt="2025-04-02T11:58:22.955" v="1250" actId="1076"/>
          <ac:picMkLst>
            <pc:docMk/>
            <pc:sldMk cId="1395046823" sldId="366"/>
            <ac:picMk id="10" creationId="{480E399A-FB76-2958-7AB3-069EE7748FE1}"/>
          </ac:picMkLst>
        </pc:picChg>
      </pc:sldChg>
      <pc:sldChg chg="add">
        <pc:chgData name="Fabián Sanhueza" userId="c749adf2e4d41ece" providerId="LiveId" clId="{B0BD47C2-D847-0A40-BFB4-DD0C5FA74DD8}" dt="2025-04-02T11:58:54.754" v="1252" actId="2890"/>
        <pc:sldMkLst>
          <pc:docMk/>
          <pc:sldMk cId="4285237747" sldId="367"/>
        </pc:sldMkLst>
      </pc:sldChg>
      <pc:sldChg chg="modSp add del mod">
        <pc:chgData name="Fabián Sanhueza" userId="c749adf2e4d41ece" providerId="LiveId" clId="{B0BD47C2-D847-0A40-BFB4-DD0C5FA74DD8}" dt="2025-04-02T12:01:08.621" v="1381" actId="2696"/>
        <pc:sldMkLst>
          <pc:docMk/>
          <pc:sldMk cId="3362256133" sldId="368"/>
        </pc:sldMkLst>
      </pc:sldChg>
      <pc:sldChg chg="modSp add mod">
        <pc:chgData name="Fabián Sanhueza" userId="c749adf2e4d41ece" providerId="LiveId" clId="{B0BD47C2-D847-0A40-BFB4-DD0C5FA74DD8}" dt="2025-04-02T12:01:12.838" v="1392" actId="20577"/>
        <pc:sldMkLst>
          <pc:docMk/>
          <pc:sldMk cId="1384320671" sldId="369"/>
        </pc:sldMkLst>
        <pc:spChg chg="mod">
          <ac:chgData name="Fabián Sanhueza" userId="c749adf2e4d41ece" providerId="LiveId" clId="{B0BD47C2-D847-0A40-BFB4-DD0C5FA74DD8}" dt="2025-04-02T12:01:12.838" v="1392" actId="20577"/>
          <ac:spMkLst>
            <pc:docMk/>
            <pc:sldMk cId="1384320671" sldId="369"/>
            <ac:spMk id="3" creationId="{191AEEB2-601E-9899-8C4D-9E24A9801466}"/>
          </ac:spMkLst>
        </pc:spChg>
      </pc:sldChg>
      <pc:sldChg chg="modSp add mod">
        <pc:chgData name="Fabián Sanhueza" userId="c749adf2e4d41ece" providerId="LiveId" clId="{B0BD47C2-D847-0A40-BFB4-DD0C5FA74DD8}" dt="2025-04-02T12:01:43.221" v="1436" actId="20577"/>
        <pc:sldMkLst>
          <pc:docMk/>
          <pc:sldMk cId="3688956712" sldId="370"/>
        </pc:sldMkLst>
        <pc:spChg chg="mod">
          <ac:chgData name="Fabián Sanhueza" userId="c749adf2e4d41ece" providerId="LiveId" clId="{B0BD47C2-D847-0A40-BFB4-DD0C5FA74DD8}" dt="2025-04-02T12:01:15.569" v="1403" actId="20577"/>
          <ac:spMkLst>
            <pc:docMk/>
            <pc:sldMk cId="3688956712" sldId="370"/>
            <ac:spMk id="3" creationId="{7E8CA43A-F5FC-E4DD-D667-30A17B18E5D3}"/>
          </ac:spMkLst>
        </pc:spChg>
        <pc:spChg chg="mod">
          <ac:chgData name="Fabián Sanhueza" userId="c749adf2e4d41ece" providerId="LiveId" clId="{B0BD47C2-D847-0A40-BFB4-DD0C5FA74DD8}" dt="2025-04-02T12:01:43.221" v="1436" actId="20577"/>
          <ac:spMkLst>
            <pc:docMk/>
            <pc:sldMk cId="3688956712" sldId="370"/>
            <ac:spMk id="9" creationId="{6BD11C68-AECA-EE1A-5291-AC4EAC14FD07}"/>
          </ac:spMkLst>
        </pc:spChg>
      </pc:sldChg>
      <pc:sldChg chg="addSp modSp add mod">
        <pc:chgData name="Fabián Sanhueza" userId="c749adf2e4d41ece" providerId="LiveId" clId="{B0BD47C2-D847-0A40-BFB4-DD0C5FA74DD8}" dt="2025-04-02T12:03:31.894" v="1543" actId="1076"/>
        <pc:sldMkLst>
          <pc:docMk/>
          <pc:sldMk cId="4072547649" sldId="371"/>
        </pc:sldMkLst>
        <pc:spChg chg="mod">
          <ac:chgData name="Fabián Sanhueza" userId="c749adf2e4d41ece" providerId="LiveId" clId="{B0BD47C2-D847-0A40-BFB4-DD0C5FA74DD8}" dt="2025-04-02T12:02:04.632" v="1454" actId="20577"/>
          <ac:spMkLst>
            <pc:docMk/>
            <pc:sldMk cId="4072547649" sldId="371"/>
            <ac:spMk id="2" creationId="{0E52FF78-9CDE-53EC-ADF7-A43D10EC4A12}"/>
          </ac:spMkLst>
        </pc:spChg>
        <pc:spChg chg="mod">
          <ac:chgData name="Fabián Sanhueza" userId="c749adf2e4d41ece" providerId="LiveId" clId="{B0BD47C2-D847-0A40-BFB4-DD0C5FA74DD8}" dt="2025-04-02T12:03:15.693" v="1519" actId="20577"/>
          <ac:spMkLst>
            <pc:docMk/>
            <pc:sldMk cId="4072547649" sldId="371"/>
            <ac:spMk id="3" creationId="{72E7F935-31CF-0B54-415F-9930DB1F9359}"/>
          </ac:spMkLst>
        </pc:spChg>
        <pc:spChg chg="mod">
          <ac:chgData name="Fabián Sanhueza" userId="c749adf2e4d41ece" providerId="LiveId" clId="{B0BD47C2-D847-0A40-BFB4-DD0C5FA74DD8}" dt="2025-04-02T12:02:58.640" v="1494" actId="20577"/>
          <ac:spMkLst>
            <pc:docMk/>
            <pc:sldMk cId="4072547649" sldId="371"/>
            <ac:spMk id="9" creationId="{09E1BFF0-C2C2-4EB4-65C4-A37FB383ACFA}"/>
          </ac:spMkLst>
        </pc:spChg>
        <pc:spChg chg="add mod">
          <ac:chgData name="Fabián Sanhueza" userId="c749adf2e4d41ece" providerId="LiveId" clId="{B0BD47C2-D847-0A40-BFB4-DD0C5FA74DD8}" dt="2025-04-02T12:03:31.894" v="1543" actId="1076"/>
          <ac:spMkLst>
            <pc:docMk/>
            <pc:sldMk cId="4072547649" sldId="371"/>
            <ac:spMk id="10" creationId="{C43B9EB4-515A-9D60-F51B-2109B073D587}"/>
          </ac:spMkLst>
        </pc:spChg>
      </pc:sldChg>
      <pc:sldChg chg="addSp delSp modSp add mod">
        <pc:chgData name="Fabián Sanhueza" userId="c749adf2e4d41ece" providerId="LiveId" clId="{B0BD47C2-D847-0A40-BFB4-DD0C5FA74DD8}" dt="2025-04-02T12:08:09.597" v="1808" actId="20577"/>
        <pc:sldMkLst>
          <pc:docMk/>
          <pc:sldMk cId="1830069814" sldId="372"/>
        </pc:sldMkLst>
        <pc:spChg chg="mod">
          <ac:chgData name="Fabián Sanhueza" userId="c749adf2e4d41ece" providerId="LiveId" clId="{B0BD47C2-D847-0A40-BFB4-DD0C5FA74DD8}" dt="2025-04-02T12:08:09.597" v="1808" actId="20577"/>
          <ac:spMkLst>
            <pc:docMk/>
            <pc:sldMk cId="1830069814" sldId="372"/>
            <ac:spMk id="2" creationId="{37D8CF40-9D93-5266-44A3-2C000D86222F}"/>
          </ac:spMkLst>
        </pc:spChg>
        <pc:spChg chg="add mod">
          <ac:chgData name="Fabián Sanhueza" userId="c749adf2e4d41ece" providerId="LiveId" clId="{B0BD47C2-D847-0A40-BFB4-DD0C5FA74DD8}" dt="2025-04-02T12:08:02.988" v="1793" actId="1076"/>
          <ac:spMkLst>
            <pc:docMk/>
            <pc:sldMk cId="1830069814" sldId="372"/>
            <ac:spMk id="12" creationId="{DFA48216-D341-7208-7DF9-DA4BEFF2D3FC}"/>
          </ac:spMkLst>
        </pc:spChg>
        <pc:spChg chg="add mod">
          <ac:chgData name="Fabián Sanhueza" userId="c749adf2e4d41ece" providerId="LiveId" clId="{B0BD47C2-D847-0A40-BFB4-DD0C5FA74DD8}" dt="2025-04-02T12:07:56.936" v="1792" actId="1076"/>
          <ac:spMkLst>
            <pc:docMk/>
            <pc:sldMk cId="1830069814" sldId="372"/>
            <ac:spMk id="15" creationId="{379F7245-149A-AB7F-A9F6-2332274A09F0}"/>
          </ac:spMkLst>
        </pc:spChg>
        <pc:picChg chg="add mod">
          <ac:chgData name="Fabián Sanhueza" userId="c749adf2e4d41ece" providerId="LiveId" clId="{B0BD47C2-D847-0A40-BFB4-DD0C5FA74DD8}" dt="2025-04-02T12:08:02.988" v="1793" actId="1076"/>
          <ac:picMkLst>
            <pc:docMk/>
            <pc:sldMk cId="1830069814" sldId="372"/>
            <ac:picMk id="11" creationId="{06461E51-C1C6-E84E-02EE-25045E1340E7}"/>
          </ac:picMkLst>
        </pc:picChg>
        <pc:picChg chg="add mod">
          <ac:chgData name="Fabián Sanhueza" userId="c749adf2e4d41ece" providerId="LiveId" clId="{B0BD47C2-D847-0A40-BFB4-DD0C5FA74DD8}" dt="2025-04-02T12:07:56.936" v="1792" actId="1076"/>
          <ac:picMkLst>
            <pc:docMk/>
            <pc:sldMk cId="1830069814" sldId="372"/>
            <ac:picMk id="14" creationId="{8EA5AEC0-0325-23DE-E921-841DA578589E}"/>
          </ac:picMkLst>
        </pc:picChg>
      </pc:sldChg>
      <pc:sldChg chg="add">
        <pc:chgData name="Fabián Sanhueza" userId="c749adf2e4d41ece" providerId="LiveId" clId="{B0BD47C2-D847-0A40-BFB4-DD0C5FA74DD8}" dt="2025-04-04T10:55:18.222" v="1809"/>
        <pc:sldMkLst>
          <pc:docMk/>
          <pc:sldMk cId="3383533039" sldId="373"/>
        </pc:sldMkLst>
      </pc:sldChg>
      <pc:sldChg chg="modSp add mod">
        <pc:chgData name="Fabián Sanhueza" userId="c749adf2e4d41ece" providerId="LiveId" clId="{B0BD47C2-D847-0A40-BFB4-DD0C5FA74DD8}" dt="2025-04-14T21:29:46.243" v="1865" actId="20577"/>
        <pc:sldMkLst>
          <pc:docMk/>
          <pc:sldMk cId="3620081030" sldId="374"/>
        </pc:sldMkLst>
        <pc:spChg chg="mod">
          <ac:chgData name="Fabián Sanhueza" userId="c749adf2e4d41ece" providerId="LiveId" clId="{B0BD47C2-D847-0A40-BFB4-DD0C5FA74DD8}" dt="2025-04-14T21:29:46.243" v="1865" actId="20577"/>
          <ac:spMkLst>
            <pc:docMk/>
            <pc:sldMk cId="3620081030" sldId="374"/>
            <ac:spMk id="5" creationId="{29C1AE55-A8C0-4A35-1D29-A66F1416EA5E}"/>
          </ac:spMkLst>
        </pc:spChg>
        <pc:spChg chg="mod">
          <ac:chgData name="Fabián Sanhueza" userId="c749adf2e4d41ece" providerId="LiveId" clId="{B0BD47C2-D847-0A40-BFB4-DD0C5FA74DD8}" dt="2025-04-14T21:29:36.726" v="1826" actId="20577"/>
          <ac:spMkLst>
            <pc:docMk/>
            <pc:sldMk cId="3620081030" sldId="374"/>
            <ac:spMk id="7" creationId="{883573C5-987D-1FA3-1DFE-37E3AB177209}"/>
          </ac:spMkLst>
        </pc:spChg>
      </pc:sldChg>
      <pc:sldChg chg="delSp modSp add mod ord">
        <pc:chgData name="Fabián Sanhueza" userId="c749adf2e4d41ece" providerId="LiveId" clId="{B0BD47C2-D847-0A40-BFB4-DD0C5FA74DD8}" dt="2025-04-14T21:39:14.308" v="1958" actId="20578"/>
        <pc:sldMkLst>
          <pc:docMk/>
          <pc:sldMk cId="3208285860" sldId="375"/>
        </pc:sldMkLst>
        <pc:spChg chg="mod">
          <ac:chgData name="Fabián Sanhueza" userId="c749adf2e4d41ece" providerId="LiveId" clId="{B0BD47C2-D847-0A40-BFB4-DD0C5FA74DD8}" dt="2025-04-14T21:29:56.994" v="1886" actId="20577"/>
          <ac:spMkLst>
            <pc:docMk/>
            <pc:sldMk cId="3208285860" sldId="375"/>
            <ac:spMk id="2" creationId="{AA24137F-BBF5-9E7A-ACF8-3B735624B2BC}"/>
          </ac:spMkLst>
        </pc:spChg>
        <pc:spChg chg="mod">
          <ac:chgData name="Fabián Sanhueza" userId="c749adf2e4d41ece" providerId="LiveId" clId="{B0BD47C2-D847-0A40-BFB4-DD0C5FA74DD8}" dt="2025-04-14T21:36:23.388" v="1890" actId="113"/>
          <ac:spMkLst>
            <pc:docMk/>
            <pc:sldMk cId="3208285860" sldId="375"/>
            <ac:spMk id="3" creationId="{CCA68378-4402-A1C4-595C-37CF3FA5F390}"/>
          </ac:spMkLst>
        </pc:spChg>
      </pc:sldChg>
      <pc:sldChg chg="add del">
        <pc:chgData name="Fabián Sanhueza" userId="c749adf2e4d41ece" providerId="LiveId" clId="{B0BD47C2-D847-0A40-BFB4-DD0C5FA74DD8}" dt="2025-04-14T21:36:29.904" v="1900" actId="2696"/>
        <pc:sldMkLst>
          <pc:docMk/>
          <pc:sldMk cId="883995395" sldId="376"/>
        </pc:sldMkLst>
      </pc:sldChg>
      <pc:sldChg chg="addSp delSp modSp add mod">
        <pc:chgData name="Fabián Sanhueza" userId="c749adf2e4d41ece" providerId="LiveId" clId="{B0BD47C2-D847-0A40-BFB4-DD0C5FA74DD8}" dt="2025-04-14T21:36:52.713" v="1913" actId="403"/>
        <pc:sldMkLst>
          <pc:docMk/>
          <pc:sldMk cId="3788953524" sldId="376"/>
        </pc:sldMkLst>
        <pc:spChg chg="add mod">
          <ac:chgData name="Fabián Sanhueza" userId="c749adf2e4d41ece" providerId="LiveId" clId="{B0BD47C2-D847-0A40-BFB4-DD0C5FA74DD8}" dt="2025-04-14T21:36:52.713" v="1913" actId="403"/>
          <ac:spMkLst>
            <pc:docMk/>
            <pc:sldMk cId="3788953524" sldId="376"/>
            <ac:spMk id="10" creationId="{D694C322-5392-0B3C-539C-53A9547D123F}"/>
          </ac:spMkLst>
        </pc:spChg>
      </pc:sldChg>
      <pc:sldChg chg="addSp delSp modSp add mod">
        <pc:chgData name="Fabián Sanhueza" userId="c749adf2e4d41ece" providerId="LiveId" clId="{B0BD47C2-D847-0A40-BFB4-DD0C5FA74DD8}" dt="2025-04-14T21:37:26.937" v="1918" actId="14100"/>
        <pc:sldMkLst>
          <pc:docMk/>
          <pc:sldMk cId="1039955437" sldId="377"/>
        </pc:sldMkLst>
        <pc:picChg chg="add mod">
          <ac:chgData name="Fabián Sanhueza" userId="c749adf2e4d41ece" providerId="LiveId" clId="{B0BD47C2-D847-0A40-BFB4-DD0C5FA74DD8}" dt="2025-04-14T21:37:26.937" v="1918" actId="14100"/>
          <ac:picMkLst>
            <pc:docMk/>
            <pc:sldMk cId="1039955437" sldId="377"/>
            <ac:picMk id="10" creationId="{08F4A772-330C-DFD6-5BAC-575853D86B50}"/>
          </ac:picMkLst>
        </pc:picChg>
      </pc:sldChg>
      <pc:sldChg chg="add del">
        <pc:chgData name="Fabián Sanhueza" userId="c749adf2e4d41ece" providerId="LiveId" clId="{B0BD47C2-D847-0A40-BFB4-DD0C5FA74DD8}" dt="2025-04-14T21:36:28.612" v="1899"/>
        <pc:sldMkLst>
          <pc:docMk/>
          <pc:sldMk cId="3983296190" sldId="377"/>
        </pc:sldMkLst>
      </pc:sldChg>
      <pc:sldChg chg="addSp modSp add mod">
        <pc:chgData name="Fabián Sanhueza" userId="c749adf2e4d41ece" providerId="LiveId" clId="{B0BD47C2-D847-0A40-BFB4-DD0C5FA74DD8}" dt="2025-04-14T21:38:17.301" v="1933" actId="1076"/>
        <pc:sldMkLst>
          <pc:docMk/>
          <pc:sldMk cId="1339550549" sldId="378"/>
        </pc:sldMkLst>
        <pc:picChg chg="add mod modCrop">
          <ac:chgData name="Fabián Sanhueza" userId="c749adf2e4d41ece" providerId="LiveId" clId="{B0BD47C2-D847-0A40-BFB4-DD0C5FA74DD8}" dt="2025-04-14T21:37:58.626" v="1924" actId="732"/>
          <ac:picMkLst>
            <pc:docMk/>
            <pc:sldMk cId="1339550549" sldId="378"/>
            <ac:picMk id="9" creationId="{B6885E71-66FF-F6F4-2245-F4365BC27E58}"/>
          </ac:picMkLst>
        </pc:picChg>
        <pc:picChg chg="add mod modCrop">
          <ac:chgData name="Fabián Sanhueza" userId="c749adf2e4d41ece" providerId="LiveId" clId="{B0BD47C2-D847-0A40-BFB4-DD0C5FA74DD8}" dt="2025-04-14T21:38:17.301" v="1933" actId="1076"/>
          <ac:picMkLst>
            <pc:docMk/>
            <pc:sldMk cId="1339550549" sldId="378"/>
            <ac:picMk id="10" creationId="{8DB61538-B007-49B8-C343-92842EAFC1E8}"/>
          </ac:picMkLst>
        </pc:picChg>
      </pc:sldChg>
      <pc:sldChg chg="add del">
        <pc:chgData name="Fabián Sanhueza" userId="c749adf2e4d41ece" providerId="LiveId" clId="{B0BD47C2-D847-0A40-BFB4-DD0C5FA74DD8}" dt="2025-04-14T21:36:28.440" v="1898"/>
        <pc:sldMkLst>
          <pc:docMk/>
          <pc:sldMk cId="2410662501" sldId="378"/>
        </pc:sldMkLst>
      </pc:sldChg>
      <pc:sldChg chg="add del">
        <pc:chgData name="Fabián Sanhueza" userId="c749adf2e4d41ece" providerId="LiveId" clId="{B0BD47C2-D847-0A40-BFB4-DD0C5FA74DD8}" dt="2025-04-14T21:36:28.257" v="1897"/>
        <pc:sldMkLst>
          <pc:docMk/>
          <pc:sldMk cId="1752690732" sldId="379"/>
        </pc:sldMkLst>
      </pc:sldChg>
      <pc:sldChg chg="addSp delSp modSp add mod modAnim">
        <pc:chgData name="Fabián Sanhueza" userId="c749adf2e4d41ece" providerId="LiveId" clId="{B0BD47C2-D847-0A40-BFB4-DD0C5FA74DD8}" dt="2025-04-14T21:39:05.263" v="1955"/>
        <pc:sldMkLst>
          <pc:docMk/>
          <pc:sldMk cId="3850101070" sldId="379"/>
        </pc:sldMkLst>
        <pc:spChg chg="add mod">
          <ac:chgData name="Fabián Sanhueza" userId="c749adf2e4d41ece" providerId="LiveId" clId="{B0BD47C2-D847-0A40-BFB4-DD0C5FA74DD8}" dt="2025-04-14T21:38:55.257" v="1952" actId="20577"/>
          <ac:spMkLst>
            <pc:docMk/>
            <pc:sldMk cId="3850101070" sldId="379"/>
            <ac:spMk id="11" creationId="{7E5D4D65-C00D-12FB-5DEF-393F1ED61C4B}"/>
          </ac:spMkLst>
        </pc:spChg>
      </pc:sldChg>
      <pc:sldChg chg="add del">
        <pc:chgData name="Fabián Sanhueza" userId="c749adf2e4d41ece" providerId="LiveId" clId="{B0BD47C2-D847-0A40-BFB4-DD0C5FA74DD8}" dt="2025-04-14T21:36:28.018" v="1896"/>
        <pc:sldMkLst>
          <pc:docMk/>
          <pc:sldMk cId="789859035" sldId="380"/>
        </pc:sldMkLst>
      </pc:sldChg>
      <pc:sldChg chg="addSp modSp add mod modAnim">
        <pc:chgData name="Fabián Sanhueza" userId="c749adf2e4d41ece" providerId="LiveId" clId="{B0BD47C2-D847-0A40-BFB4-DD0C5FA74DD8}" dt="2025-04-14T21:39:54.605" v="1974" actId="113"/>
        <pc:sldMkLst>
          <pc:docMk/>
          <pc:sldMk cId="1894125384" sldId="380"/>
        </pc:sldMkLst>
        <pc:spChg chg="add mod">
          <ac:chgData name="Fabián Sanhueza" userId="c749adf2e4d41ece" providerId="LiveId" clId="{B0BD47C2-D847-0A40-BFB4-DD0C5FA74DD8}" dt="2025-04-14T21:39:54.605" v="1974" actId="113"/>
          <ac:spMkLst>
            <pc:docMk/>
            <pc:sldMk cId="1894125384" sldId="380"/>
            <ac:spMk id="9" creationId="{A7B35D79-62D0-8FE9-EFB0-25E18A0ACF77}"/>
          </ac:spMkLst>
        </pc:spChg>
      </pc:sldChg>
      <pc:sldChg chg="modSp add modAnim">
        <pc:chgData name="Fabián Sanhueza" userId="c749adf2e4d41ece" providerId="LiveId" clId="{B0BD47C2-D847-0A40-BFB4-DD0C5FA74DD8}" dt="2025-04-14T21:40:15.391" v="1988" actId="403"/>
        <pc:sldMkLst>
          <pc:docMk/>
          <pc:sldMk cId="1889784185" sldId="381"/>
        </pc:sldMkLst>
        <pc:spChg chg="mod">
          <ac:chgData name="Fabián Sanhueza" userId="c749adf2e4d41ece" providerId="LiveId" clId="{B0BD47C2-D847-0A40-BFB4-DD0C5FA74DD8}" dt="2025-04-14T21:40:15.391" v="1988" actId="403"/>
          <ac:spMkLst>
            <pc:docMk/>
            <pc:sldMk cId="1889784185" sldId="381"/>
            <ac:spMk id="9" creationId="{CFFF304B-CE13-A63C-746E-1C77E3353813}"/>
          </ac:spMkLst>
        </pc:spChg>
      </pc:sldChg>
      <pc:sldChg chg="modSp add">
        <pc:chgData name="Fabián Sanhueza" userId="c749adf2e4d41ece" providerId="LiveId" clId="{B0BD47C2-D847-0A40-BFB4-DD0C5FA74DD8}" dt="2025-04-14T21:40:34.684" v="1995" actId="113"/>
        <pc:sldMkLst>
          <pc:docMk/>
          <pc:sldMk cId="2675550283" sldId="382"/>
        </pc:sldMkLst>
        <pc:spChg chg="mod">
          <ac:chgData name="Fabián Sanhueza" userId="c749adf2e4d41ece" providerId="LiveId" clId="{B0BD47C2-D847-0A40-BFB4-DD0C5FA74DD8}" dt="2025-04-14T21:40:34.684" v="1995" actId="113"/>
          <ac:spMkLst>
            <pc:docMk/>
            <pc:sldMk cId="2675550283" sldId="382"/>
            <ac:spMk id="9" creationId="{F7A38E5A-E981-15F7-AC5B-A1A9B500A08B}"/>
          </ac:spMkLst>
        </pc:spChg>
      </pc:sldChg>
      <pc:sldChg chg="modSp add modAnim">
        <pc:chgData name="Fabián Sanhueza" userId="c749adf2e4d41ece" providerId="LiveId" clId="{B0BD47C2-D847-0A40-BFB4-DD0C5FA74DD8}" dt="2025-04-14T21:40:46.529" v="2005" actId="20577"/>
        <pc:sldMkLst>
          <pc:docMk/>
          <pc:sldMk cId="929180492" sldId="383"/>
        </pc:sldMkLst>
        <pc:spChg chg="mod">
          <ac:chgData name="Fabián Sanhueza" userId="c749adf2e4d41ece" providerId="LiveId" clId="{B0BD47C2-D847-0A40-BFB4-DD0C5FA74DD8}" dt="2025-04-14T21:40:46.529" v="2005" actId="20577"/>
          <ac:spMkLst>
            <pc:docMk/>
            <pc:sldMk cId="929180492" sldId="383"/>
            <ac:spMk id="9" creationId="{731DA99A-7C77-6B03-0BCD-1DFC0FEF26B6}"/>
          </ac:spMkLst>
        </pc:spChg>
      </pc:sldChg>
      <pc:sldChg chg="modSp add">
        <pc:chgData name="Fabián Sanhueza" userId="c749adf2e4d41ece" providerId="LiveId" clId="{B0BD47C2-D847-0A40-BFB4-DD0C5FA74DD8}" dt="2025-04-14T21:40:54.272" v="2008"/>
        <pc:sldMkLst>
          <pc:docMk/>
          <pc:sldMk cId="2330348650" sldId="384"/>
        </pc:sldMkLst>
        <pc:spChg chg="mod">
          <ac:chgData name="Fabián Sanhueza" userId="c749adf2e4d41ece" providerId="LiveId" clId="{B0BD47C2-D847-0A40-BFB4-DD0C5FA74DD8}" dt="2025-04-14T21:40:54.272" v="2008"/>
          <ac:spMkLst>
            <pc:docMk/>
            <pc:sldMk cId="2330348650" sldId="384"/>
            <ac:spMk id="9" creationId="{882A0FDC-A474-0018-A91A-A814AF41C67D}"/>
          </ac:spMkLst>
        </pc:spChg>
      </pc:sldChg>
      <pc:sldChg chg="addSp delSp modSp add mod ord delAnim">
        <pc:chgData name="Fabián Sanhueza" userId="c749adf2e4d41ece" providerId="LiveId" clId="{B0BD47C2-D847-0A40-BFB4-DD0C5FA74DD8}" dt="2025-04-14T21:41:36.638" v="2015" actId="20578"/>
        <pc:sldMkLst>
          <pc:docMk/>
          <pc:sldMk cId="2312757522" sldId="385"/>
        </pc:sldMkLst>
        <pc:picChg chg="add mod">
          <ac:chgData name="Fabián Sanhueza" userId="c749adf2e4d41ece" providerId="LiveId" clId="{B0BD47C2-D847-0A40-BFB4-DD0C5FA74DD8}" dt="2025-04-14T21:41:30.547" v="2013" actId="1076"/>
          <ac:picMkLst>
            <pc:docMk/>
            <pc:sldMk cId="2312757522" sldId="385"/>
            <ac:picMk id="3" creationId="{F8099FDE-9031-DD24-38B5-A236BB42877E}"/>
          </ac:picMkLst>
        </pc:picChg>
      </pc:sldChg>
      <pc:sldChg chg="addSp delSp modSp add mod delAnim">
        <pc:chgData name="Fabián Sanhueza" userId="c749adf2e4d41ece" providerId="LiveId" clId="{B0BD47C2-D847-0A40-BFB4-DD0C5FA74DD8}" dt="2025-04-14T21:41:58.614" v="2019" actId="14100"/>
        <pc:sldMkLst>
          <pc:docMk/>
          <pc:sldMk cId="2993366715" sldId="386"/>
        </pc:sldMkLst>
        <pc:picChg chg="add mod">
          <ac:chgData name="Fabián Sanhueza" userId="c749adf2e4d41ece" providerId="LiveId" clId="{B0BD47C2-D847-0A40-BFB4-DD0C5FA74DD8}" dt="2025-04-14T21:41:58.614" v="2019" actId="14100"/>
          <ac:picMkLst>
            <pc:docMk/>
            <pc:sldMk cId="2993366715" sldId="386"/>
            <ac:picMk id="3" creationId="{0A80F99F-B9EF-B08D-677F-D90B9C912E80}"/>
          </ac:picMkLst>
        </pc:picChg>
      </pc:sldChg>
      <pc:sldChg chg="addSp delSp modSp add mod">
        <pc:chgData name="Fabián Sanhueza" userId="c749adf2e4d41ece" providerId="LiveId" clId="{B0BD47C2-D847-0A40-BFB4-DD0C5FA74DD8}" dt="2025-04-14T21:42:25.969" v="2025" actId="1076"/>
        <pc:sldMkLst>
          <pc:docMk/>
          <pc:sldMk cId="354861846" sldId="387"/>
        </pc:sldMkLst>
        <pc:picChg chg="add mod">
          <ac:chgData name="Fabián Sanhueza" userId="c749adf2e4d41ece" providerId="LiveId" clId="{B0BD47C2-D847-0A40-BFB4-DD0C5FA74DD8}" dt="2025-04-14T21:42:25.969" v="2025" actId="1076"/>
          <ac:picMkLst>
            <pc:docMk/>
            <pc:sldMk cId="354861846" sldId="387"/>
            <ac:picMk id="9" creationId="{91BBFBE6-16E1-FFBA-D079-D54F189F7DE0}"/>
          </ac:picMkLst>
        </pc:picChg>
      </pc:sldChg>
      <pc:sldChg chg="addSp delSp modSp add mod">
        <pc:chgData name="Fabián Sanhueza" userId="c749adf2e4d41ece" providerId="LiveId" clId="{B0BD47C2-D847-0A40-BFB4-DD0C5FA74DD8}" dt="2025-04-14T21:42:46.486" v="2031" actId="732"/>
        <pc:sldMkLst>
          <pc:docMk/>
          <pc:sldMk cId="3362903695" sldId="388"/>
        </pc:sldMkLst>
        <pc:picChg chg="add mod modCrop">
          <ac:chgData name="Fabián Sanhueza" userId="c749adf2e4d41ece" providerId="LiveId" clId="{B0BD47C2-D847-0A40-BFB4-DD0C5FA74DD8}" dt="2025-04-14T21:42:46.486" v="2031" actId="732"/>
          <ac:picMkLst>
            <pc:docMk/>
            <pc:sldMk cId="3362903695" sldId="388"/>
            <ac:picMk id="3" creationId="{2E1EF718-2BBC-6353-04C2-D9EAEAB5F1FE}"/>
          </ac:picMkLst>
        </pc:picChg>
      </pc:sldChg>
      <pc:sldChg chg="addSp delSp modSp add mod">
        <pc:chgData name="Fabián Sanhueza" userId="c749adf2e4d41ece" providerId="LiveId" clId="{B0BD47C2-D847-0A40-BFB4-DD0C5FA74DD8}" dt="2025-04-14T21:43:00.008" v="2036" actId="14100"/>
        <pc:sldMkLst>
          <pc:docMk/>
          <pc:sldMk cId="3424657919" sldId="389"/>
        </pc:sldMkLst>
        <pc:picChg chg="add mod">
          <ac:chgData name="Fabián Sanhueza" userId="c749adf2e4d41ece" providerId="LiveId" clId="{B0BD47C2-D847-0A40-BFB4-DD0C5FA74DD8}" dt="2025-04-14T21:43:00.008" v="2036" actId="14100"/>
          <ac:picMkLst>
            <pc:docMk/>
            <pc:sldMk cId="3424657919" sldId="389"/>
            <ac:picMk id="9" creationId="{A7BE6A2E-61F8-344B-4986-AE0EAB599419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AE238C-727D-FE49-B326-F9E9E9A0231C}" type="datetimeFigureOut">
              <a:rPr lang="es-CL" smtClean="0"/>
              <a:t>21-10-25</a:t>
            </a:fld>
            <a:endParaRPr lang="es-C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A0B5BB-75C7-044D-AAC0-073B5539FE43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8310402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98651B-3AE2-C0B9-4A9C-7171F09876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B9A60DFF-A6D9-C76C-EA14-C95ADF7784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5DC9A953-1E62-6AD8-9255-34942BBF73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A9A80CB-2159-EF05-85A1-798B538A222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A0B5BB-75C7-044D-AAC0-073B5539FE43}" type="slidenum">
              <a:rPr lang="es-CL" smtClean="0"/>
              <a:t>1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8978449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1581B7-914E-7659-6FF9-9273C5D0C3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14009D0B-4F5F-F1D7-F3C6-23B7ECE1E9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D85E827A-8896-396B-0491-A25445B25C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BEE8D2C-9C24-2D11-239B-79E3B588E61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A0B5BB-75C7-044D-AAC0-073B5539FE43}" type="slidenum">
              <a:rPr lang="es-CL" smtClean="0"/>
              <a:t>11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7681033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A076B9-59F8-B006-C2A9-F7821823DC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3A830378-E845-A8D5-5BB7-1C0AA4BA1BF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5D1CCE28-EDAD-F759-6C32-C2D34B81E6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23B6D18-703A-FCE7-CEB2-9FE74680D10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A0B5BB-75C7-044D-AAC0-073B5539FE43}" type="slidenum">
              <a:rPr lang="es-CL" smtClean="0"/>
              <a:t>12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3382366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D31969-FAA1-7686-BB09-8B016122A3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3876EE00-52A9-6207-1400-6D381A0CC6E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FE2C9BFB-5F09-23AC-FC19-97147E261A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2B33E4E-456C-654D-345E-CAF9AB66585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A0B5BB-75C7-044D-AAC0-073B5539FE43}" type="slidenum">
              <a:rPr lang="es-CL" smtClean="0"/>
              <a:t>13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8953278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66DF10-2CE8-FB7A-A586-F610061E88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CF6771DE-03AF-2835-929C-AD414C09652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C78530A0-68A0-8482-87D2-ADAD7526CC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529FC56-764D-3A98-730D-5CC9229D4C6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A0B5BB-75C7-044D-AAC0-073B5539FE43}" type="slidenum">
              <a:rPr lang="es-CL" smtClean="0"/>
              <a:t>14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1980483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350C3E-8347-A2D1-74C6-38F0C6B37B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1463216F-9406-B897-D77E-E5A9C174DA5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1714E292-04D6-F053-C463-886A979CBC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FD51842-0C4C-38D5-A341-F3638E3AA72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A0B5BB-75C7-044D-AAC0-073B5539FE43}" type="slidenum">
              <a:rPr lang="es-CL" smtClean="0"/>
              <a:t>15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6343565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CFE945-9B7B-1BE0-837A-C4840BD91F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D2411D8B-ABBE-33E7-8775-71959D3803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6F6E8C8B-6097-73CD-390A-540497B5C5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B9DA545-CEE1-8B4D-230C-46AAE468B1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A0B5BB-75C7-044D-AAC0-073B5539FE43}" type="slidenum">
              <a:rPr lang="es-CL" smtClean="0"/>
              <a:t>16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8905588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7CCEBE-1E73-2DF6-0C8C-A6AB79C47E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A87C9B85-FB7C-AFC4-2A4E-712E4B5A9E0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A7627AF1-FB24-617C-AF9C-F4ED42A676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0C040E3-053C-875E-9AD2-C7DA2C6718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A0B5BB-75C7-044D-AAC0-073B5539FE43}" type="slidenum">
              <a:rPr lang="es-CL" smtClean="0"/>
              <a:t>17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82558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FCE0EF-95E9-7C53-78FB-AFFA2BC4AC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3197EDE3-F4F1-AF5F-6C78-D5335CBEFD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B9E329CE-6502-DE1E-B5C7-45A9844A80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33992D3-AC69-EEDE-2F57-B86516A9252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A0B5BB-75C7-044D-AAC0-073B5539FE43}" type="slidenum">
              <a:rPr lang="es-CL" smtClean="0"/>
              <a:t>18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6641931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46458D-36D9-795B-4E84-43827F7D07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1D2EC932-172E-E6F6-A7FD-A85B08FD86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1D596270-9926-F018-442B-D880E484CC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B08B6EB-933D-F9F8-88F7-01F63DBF9EB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A0B5BB-75C7-044D-AAC0-073B5539FE43}" type="slidenum">
              <a:rPr lang="es-CL" smtClean="0"/>
              <a:t>19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7165091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BC416E-A0D2-927D-5FDE-6480613B85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4A8A059D-3FD6-9BE6-2CC5-0CE17539AE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4A860AA3-B5D4-9E2A-9B8B-2B748CF5DC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FC361A2-A83A-C8C7-48E9-A633A38803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A0B5BB-75C7-044D-AAC0-073B5539FE43}" type="slidenum">
              <a:rPr lang="es-CL" smtClean="0"/>
              <a:t>20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9136398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6A7254-8A9C-3101-A709-DF5D6BD788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D5491E32-896F-8DD5-3AD5-5BF8346401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45927901-399F-9FD9-34DC-3EDDDAF9C3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AC69C70-5D6A-4739-18F6-1FC10C77263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A0B5BB-75C7-044D-AAC0-073B5539FE43}" type="slidenum">
              <a:rPr lang="es-CL" smtClean="0"/>
              <a:t>3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31904758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6497B9-E942-446D-3C7E-813834789D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35FBBB27-CC57-9130-01BC-99275DC4D85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177EEA0E-F660-263E-1B41-0653DFCB15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DE1DB81-CE9C-94D8-56C4-DEDDFF1FB10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A0B5BB-75C7-044D-AAC0-073B5539FE43}" type="slidenum">
              <a:rPr lang="es-CL" smtClean="0"/>
              <a:t>21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30053224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4E51E0-484D-B1D2-FF71-DAA9E495AF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0E355CFB-D3B7-D648-B675-9E572AD6047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B8E53DC1-175F-79D7-15EF-E5CC915349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324E691-1B00-A5A6-2C45-B0B0DEC0FE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A0B5BB-75C7-044D-AAC0-073B5539FE43}" type="slidenum">
              <a:rPr lang="es-CL" smtClean="0"/>
              <a:t>22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76196614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8D0A6F-14ED-F647-18D8-0719200E27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AA1E0A1E-8BA1-85CF-A6F7-B2F331157DB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465E0508-A0E7-4CE8-DA0F-44E4E01267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9F4F597-8F3C-0696-CCCE-55A78CC4529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A0B5BB-75C7-044D-AAC0-073B5539FE43}" type="slidenum">
              <a:rPr lang="es-CL" smtClean="0"/>
              <a:t>23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597743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E7DAB3-A8DC-5676-0759-4DBBCBCD0C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19709C05-6223-12FE-41C4-719A1592A5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9F43E1C4-D7F8-BFC3-D4FC-78FFF808AC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010BE08-5BC3-C04C-4154-754779A2A7F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A0B5BB-75C7-044D-AAC0-073B5539FE43}" type="slidenum">
              <a:rPr lang="es-CL" smtClean="0"/>
              <a:t>24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95787981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472061-FDA2-1E0F-809D-708B9C8B74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497C84CD-F01F-BE83-694C-2C4F945063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0A3DBDC7-E3D5-9F9F-164B-BC633E9642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4F43D6D-A16E-CA64-A250-62FF347A11D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A0B5BB-75C7-044D-AAC0-073B5539FE43}" type="slidenum">
              <a:rPr lang="es-CL" smtClean="0"/>
              <a:t>25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59262700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1D03AC-AC59-3456-1713-7A1D5E7DBC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FF678E37-9B64-3737-7786-5ACAE941355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7B38252E-98BB-EDE3-E0E2-22576D1D86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DD3279A-50B6-665E-221D-15364341C47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A0B5BB-75C7-044D-AAC0-073B5539FE43}" type="slidenum">
              <a:rPr lang="es-CL" smtClean="0"/>
              <a:t>26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7207000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3A07CF-E113-7CE5-EED9-29836A3F7D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BA457D62-851E-B911-834C-80C840C6BAC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1C211D92-6928-EF9E-C5E0-9DBA5E1EBF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EE42C74-BFC8-98AE-E8A9-08BF43681D7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A0B5BB-75C7-044D-AAC0-073B5539FE43}" type="slidenum">
              <a:rPr lang="es-CL" smtClean="0"/>
              <a:t>27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61850539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41806C-B2FE-DD84-BE5B-AEEF2793D7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CFF5E9B7-12C8-125B-EFB1-BE0AD626510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B4E8C3CD-E339-834B-722D-1DE665F0A1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451A52E-EE75-4BAC-DFB8-8F096C70F9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A0B5BB-75C7-044D-AAC0-073B5539FE43}" type="slidenum">
              <a:rPr lang="es-CL" smtClean="0"/>
              <a:t>28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67843705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BC6F30-9680-F9B0-52EB-E23024732D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8D025E20-EA97-6053-D67D-5642961126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D04D1471-FA32-F792-D23F-7F667109F8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16F1C4A-713C-ABFF-BD4D-804BE65AB3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A0B5BB-75C7-044D-AAC0-073B5539FE43}" type="slidenum">
              <a:rPr lang="es-CL" smtClean="0"/>
              <a:t>29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38979064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672D7D-2E48-FF99-2941-25DE297BB2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834B4C9B-DBFF-9303-E063-48AEE39C52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312FC286-5464-8B3D-2541-DF978DF986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1C824E0-24C1-C5FD-C91C-25B68D9CD13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A0B5BB-75C7-044D-AAC0-073B5539FE43}" type="slidenum">
              <a:rPr lang="es-CL" smtClean="0"/>
              <a:t>30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9856611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20BA18-0B0E-64EF-7CB1-97754873EC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9E787364-599E-9B39-8845-48B4D00753D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010A430C-5FDF-0D04-B2B1-2C0E3C8A60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E5D75A0-E56B-D66E-FA72-85D4D25C85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A0B5BB-75C7-044D-AAC0-073B5539FE43}" type="slidenum">
              <a:rPr lang="es-CL" smtClean="0"/>
              <a:t>4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0472824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B59D5B-4933-B720-6D35-67AEEF6170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671412D0-2A0B-AE5A-4ADC-FEFABBAB14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FF402338-DB2A-7C61-E197-C7E0EE632A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429754D-CBB7-908A-21B9-4FC537F9F4B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A0B5BB-75C7-044D-AAC0-073B5539FE43}" type="slidenum">
              <a:rPr lang="es-CL" smtClean="0"/>
              <a:t>31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55217701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CFAACC-23D4-6F09-2E1E-D059BFFB2C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A4B6C667-5EC2-5900-CF56-36C49F3A13C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B9297D6F-D9C7-F653-D062-79A166B4AD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1436052-2B9D-0868-00A8-6388C6B2D6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A0B5BB-75C7-044D-AAC0-073B5539FE43}" type="slidenum">
              <a:rPr lang="es-CL" smtClean="0"/>
              <a:t>32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90900669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DA41EE-59C2-0A75-D74D-3080BABF02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EBD94655-DCB8-B31E-6D1D-BF267F778F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D91DC4A9-3BA7-D4EF-FEF7-5ABEAF0A1E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9219A56-D3A9-F85A-F13A-DFC28CC425E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A0B5BB-75C7-044D-AAC0-073B5539FE43}" type="slidenum">
              <a:rPr lang="es-CL" smtClean="0"/>
              <a:t>33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84581123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E2F599-1978-E587-1977-D8432C30BA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17B3A109-092D-8B3E-7E99-5B7655C0497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9A551E15-1C87-E3CB-B3E0-8A782A31F2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30BB4DC-801C-1749-3C78-FFF695D9449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A0B5BB-75C7-044D-AAC0-073B5539FE43}" type="slidenum">
              <a:rPr lang="es-CL" smtClean="0"/>
              <a:t>34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80088844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3B3021-41B4-2057-9C1E-937833CD87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DA554700-E867-25DA-57E2-581285E8E68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6A078477-63BD-D0FF-B3D6-2D26DA1D96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987FB36-185E-3538-66C8-6CB36AE168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A0B5BB-75C7-044D-AAC0-073B5539FE43}" type="slidenum">
              <a:rPr lang="es-CL" smtClean="0"/>
              <a:t>35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0593126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83B512-0A96-A6B0-0C9F-DC77CF6B18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EADF9463-6D2E-2D68-1C82-29F66F82AAB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1AF6335B-9ED5-3E7E-FDB2-E0531F1508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0A7411D-06BA-2A6D-4279-166D88D875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A0B5BB-75C7-044D-AAC0-073B5539FE43}" type="slidenum">
              <a:rPr lang="es-CL" smtClean="0"/>
              <a:t>5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9902963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879F0F-DBE7-1ECF-6E52-1165CEB282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56652DE3-4229-80B4-655D-BD1279FC5E0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FE933E50-8973-EB43-4B95-6D26841B87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401F883-9D6D-069A-3A38-02498D3B57C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A0B5BB-75C7-044D-AAC0-073B5539FE43}" type="slidenum">
              <a:rPr lang="es-CL" smtClean="0"/>
              <a:t>6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2107055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3E8A8F-B17E-4B34-AB11-30464F78D4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A88FEDDB-3236-72EA-E7AC-E8385EAD49C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3E41411D-32C9-BD04-0345-C2E5AE26EC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4A57B59-348B-3BB8-4086-DA2B9D1E41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A0B5BB-75C7-044D-AAC0-073B5539FE43}" type="slidenum">
              <a:rPr lang="es-CL" smtClean="0"/>
              <a:t>7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2540814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FDDCFF-4F3A-B2C7-E3B5-F0A8516A10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94210484-C658-A232-90A9-1C74F43093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0694DB3A-9803-40E6-A245-F39DB408DB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484304A-D913-979A-9658-F7FCE4752A2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A0B5BB-75C7-044D-AAC0-073B5539FE43}" type="slidenum">
              <a:rPr lang="es-CL" smtClean="0"/>
              <a:t>8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8861568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4C3CE2-A231-B895-CAE0-38C32C6A40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71F4678B-71C3-E1B6-42AE-4B9C471B66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0CCDC5EB-E0BB-51EF-B32C-35D7C57601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E8D2007-602D-1319-9489-8D80F1DE853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A0B5BB-75C7-044D-AAC0-073B5539FE43}" type="slidenum">
              <a:rPr lang="es-CL" smtClean="0"/>
              <a:t>9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5093283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5E2343-D955-931F-B7A1-7248E177A4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D00F5CE9-E8A8-B1E8-D00B-66D9B0DC87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209C8461-BB4D-1CDA-9222-D81EE301D8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541047D-4318-F958-4A44-41AF84FE4CF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A0B5BB-75C7-044D-AAC0-073B5539FE43}" type="slidenum">
              <a:rPr lang="es-CL" smtClean="0"/>
              <a:t>10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2009701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43E1AD-D4F1-E5AB-6CF6-F3FFCC4E34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MX"/>
              <a:t>Haz clic para modificar el estilo de título del patrón</a:t>
            </a:r>
            <a:endParaRPr lang="es-CL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C2EC386-576B-8D60-189B-D90FE3BC29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MX"/>
              <a:t>Haz clic para editar el estilo de subtítulo del patrón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7192783-9ADA-6E88-E3D6-44B54507EA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58E8F-2B6B-0A41-9BE6-77E05DA98FB1}" type="datetimeFigureOut">
              <a:rPr lang="es-CL" smtClean="0"/>
              <a:t>21-10-25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7E0EA1A-58DB-14DC-1071-8AD764BE3C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EF2FB84-8BD2-056D-4773-6A56D05A6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1ACE8-4905-8243-BC17-2F38CD826225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8896982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EA4FCE8-9544-EEC7-89DD-0ABAF4F3D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C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AF4375A9-784B-5665-D525-166BB469F0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290A3C4-C382-EF77-3847-3D3958CEFB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58E8F-2B6B-0A41-9BE6-77E05DA98FB1}" type="datetimeFigureOut">
              <a:rPr lang="es-CL" smtClean="0"/>
              <a:t>21-10-25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5CBECE1-907F-2EC8-031E-FD5460FD4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16E75E2-D105-FE24-7EE7-940BB399D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1ACE8-4905-8243-BC17-2F38CD826225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1988735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1D7BC7BC-AE25-CDFC-4E6F-F03CB85380E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MX"/>
              <a:t>Haz clic para modificar el estilo de título del patrón</a:t>
            </a:r>
            <a:endParaRPr lang="es-C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CF5C9DFB-D8E4-E17A-D19A-9A41DA7502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73E4A8B-296B-1A3B-B1F0-46D476D7E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58E8F-2B6B-0A41-9BE6-77E05DA98FB1}" type="datetimeFigureOut">
              <a:rPr lang="es-CL" smtClean="0"/>
              <a:t>21-10-25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E1A4A26-75D4-547C-CBA2-5B5E598CA2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81D180C-DE48-A036-9A25-587CEA0503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1ACE8-4905-8243-BC17-2F38CD826225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3234725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AF371F-9DF3-A4E4-F519-B025D1B6F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6D2FB77-08A5-8FB3-6760-2E0263B3CF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4CF30F1-E0CF-156A-ED63-C5B8CE4462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58E8F-2B6B-0A41-9BE6-77E05DA98FB1}" type="datetimeFigureOut">
              <a:rPr lang="es-CL" smtClean="0"/>
              <a:t>21-10-25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F1382E0-626F-041D-22DB-9B0A97BE1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869D94F-F63F-734E-E979-49119DFBB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1ACE8-4905-8243-BC17-2F38CD826225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9802795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DEECCC-6A76-C743-D724-9DC7B57AC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MX"/>
              <a:t>Haz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1F468D7-B070-BE9F-87DA-4F730288EF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2E818F4-4189-1555-F231-3D5B28A5DA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58E8F-2B6B-0A41-9BE6-77E05DA98FB1}" type="datetimeFigureOut">
              <a:rPr lang="es-CL" smtClean="0"/>
              <a:t>21-10-25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F822B79-A63F-B209-C2F1-B17C0C7DDB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FC165DD-9BAA-1FB1-20C4-114C21202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1ACE8-4905-8243-BC17-2F38CD826225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883822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8ACEEFE-AD28-E5A9-BC25-2E72A8323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7EC0C56-421E-7FEC-7AA5-A32893A672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L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115FAD8C-DCFB-BE8C-F6DB-F1D4023AD7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L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B32D184-7433-8613-1473-A0E4547DD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58E8F-2B6B-0A41-9BE6-77E05DA98FB1}" type="datetimeFigureOut">
              <a:rPr lang="es-CL" smtClean="0"/>
              <a:t>21-10-25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534E872-5727-105A-5B37-975E0714CA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0A77A0C-CFC7-1EC0-2596-7E286285A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1ACE8-4905-8243-BC17-2F38CD826225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505102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402550-18D1-0F12-4CC1-D815650423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MX"/>
              <a:t>Haz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9157DE4-5971-9CC4-3996-DF0158875D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15756B8-BC70-4651-5FAA-41BA825575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L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489B9A26-FC47-BAE6-1EC5-39CB6E1F21B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ABAA3637-1117-B5A5-6653-1E59D1CE805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L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D0C52ABB-B2CC-C101-119D-FF6978B0EB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58E8F-2B6B-0A41-9BE6-77E05DA98FB1}" type="datetimeFigureOut">
              <a:rPr lang="es-CL" smtClean="0"/>
              <a:t>21-10-25</a:t>
            </a:fld>
            <a:endParaRPr lang="es-CL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5405B8CD-C0C9-CDA5-8E4C-8160893B91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73B717AE-76F7-D6DF-E839-FFC4CD0D4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1ACE8-4905-8243-BC17-2F38CD826225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4545480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022AE1-C0D5-1C02-4A8A-F64377869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CL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E06C3D8C-A412-35A9-8263-110EDF2055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58E8F-2B6B-0A41-9BE6-77E05DA98FB1}" type="datetimeFigureOut">
              <a:rPr lang="es-CL" smtClean="0"/>
              <a:t>21-10-25</a:t>
            </a:fld>
            <a:endParaRPr lang="es-CL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54656A0B-3DC2-B811-B7BA-5409F8147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722ADA4B-5347-B7FD-B277-539653D67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1ACE8-4905-8243-BC17-2F38CD826225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4886738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8AA715E8-0A15-09AD-C479-5A0DBC631C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58E8F-2B6B-0A41-9BE6-77E05DA98FB1}" type="datetimeFigureOut">
              <a:rPr lang="es-CL" smtClean="0"/>
              <a:t>21-10-25</a:t>
            </a:fld>
            <a:endParaRPr lang="es-CL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A0129830-C636-84E7-C1CB-81B7BC8BCE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2C1DD7F-DBC5-4997-1F83-AC34FD286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1ACE8-4905-8243-BC17-2F38CD826225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905637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E90C68-5F22-7EEF-5338-A074855387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4F1DD36-93CB-29C5-F8B5-763C10B7F4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D03906D-6751-EA1E-10A5-A31DCFF275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A5460F8-4BAF-D65D-D57F-D62BB36685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58E8F-2B6B-0A41-9BE6-77E05DA98FB1}" type="datetimeFigureOut">
              <a:rPr lang="es-CL" smtClean="0"/>
              <a:t>21-10-25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C3F8C21-461F-B735-0B8D-E06DEABC1F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72274D3-35A3-E9C7-89A9-4315CBD247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1ACE8-4905-8243-BC17-2F38CD826225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3856786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40D9F21-25AF-8439-4EF8-31CEC04557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  <a:endParaRPr lang="es-CL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01F3E5E1-DE26-DFDE-F048-23CEB743857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0F3B35BC-3DD8-07D5-B0EA-9D3B554A37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59D2578-B137-0171-CEF7-2C0B7849D1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58E8F-2B6B-0A41-9BE6-77E05DA98FB1}" type="datetimeFigureOut">
              <a:rPr lang="es-CL" smtClean="0"/>
              <a:t>21-10-25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BC8B7A4-D2F5-CD2D-E455-45BAC210C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FDDDD1D-F495-53E2-7F5D-9B9D9199FD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1ACE8-4905-8243-BC17-2F38CD826225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627585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A78B5B66-84A1-1BB3-AFCB-DA7532A7FB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MX"/>
              <a:t>Haz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50734DA-447F-CD51-2CBD-89C9663C2C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082627D-008A-96B2-0979-0A8A8ED12A5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1458E8F-2B6B-0A41-9BE6-77E05DA98FB1}" type="datetimeFigureOut">
              <a:rPr lang="es-CL" smtClean="0"/>
              <a:t>21-10-25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6D70186-6F07-60AB-3606-7A6DC2F2F0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086C5E4-290F-1658-6BC4-FE84735FF3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0D1ACE8-4905-8243-BC17-2F38CD826225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2940354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8.pn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21.png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E7D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32896CA-A4E7-815D-9BF1-71D440E351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Importance of Mental Maths in Everyday Life - Unicus Olympiads">
            <a:extLst>
              <a:ext uri="{FF2B5EF4-FFF2-40B4-BE49-F238E27FC236}">
                <a16:creationId xmlns:a16="http://schemas.microsoft.com/office/drawing/2014/main" id="{F044A110-79B4-96BB-70DA-3E7E73CE66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2725"/>
            <a:ext cx="12192000" cy="6432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rma libre 2">
            <a:extLst>
              <a:ext uri="{FF2B5EF4-FFF2-40B4-BE49-F238E27FC236}">
                <a16:creationId xmlns:a16="http://schemas.microsoft.com/office/drawing/2014/main" id="{10577D44-937A-0A9F-7F93-2D3FC559FD6A}"/>
              </a:ext>
            </a:extLst>
          </p:cNvPr>
          <p:cNvSpPr/>
          <p:nvPr/>
        </p:nvSpPr>
        <p:spPr>
          <a:xfrm>
            <a:off x="967409" y="1749287"/>
            <a:ext cx="5115340" cy="3975653"/>
          </a:xfrm>
          <a:custGeom>
            <a:avLst/>
            <a:gdLst>
              <a:gd name="connsiteX0" fmla="*/ 0 w 5115340"/>
              <a:gd name="connsiteY0" fmla="*/ 0 h 3975653"/>
              <a:gd name="connsiteX1" fmla="*/ 5115340 w 5115340"/>
              <a:gd name="connsiteY1" fmla="*/ 66261 h 3975653"/>
              <a:gd name="connsiteX2" fmla="*/ 4757531 w 5115340"/>
              <a:gd name="connsiteY2" fmla="*/ 1444487 h 3975653"/>
              <a:gd name="connsiteX3" fmla="*/ 3472070 w 5115340"/>
              <a:gd name="connsiteY3" fmla="*/ 3949148 h 3975653"/>
              <a:gd name="connsiteX4" fmla="*/ 79513 w 5115340"/>
              <a:gd name="connsiteY4" fmla="*/ 3975653 h 3975653"/>
              <a:gd name="connsiteX5" fmla="*/ 0 w 5115340"/>
              <a:gd name="connsiteY5" fmla="*/ 0 h 3975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115340" h="3975653">
                <a:moveTo>
                  <a:pt x="0" y="0"/>
                </a:moveTo>
                <a:lnTo>
                  <a:pt x="5115340" y="66261"/>
                </a:lnTo>
                <a:lnTo>
                  <a:pt x="4757531" y="1444487"/>
                </a:lnTo>
                <a:lnTo>
                  <a:pt x="3472070" y="3949148"/>
                </a:lnTo>
                <a:lnTo>
                  <a:pt x="79513" y="3975653"/>
                </a:lnTo>
                <a:lnTo>
                  <a:pt x="0" y="0"/>
                </a:lnTo>
                <a:close/>
              </a:path>
            </a:pathLst>
          </a:custGeom>
          <a:solidFill>
            <a:srgbClr val="FDE9D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4930CE1E-8DD7-DDC6-4941-0BE461540E3C}"/>
              </a:ext>
            </a:extLst>
          </p:cNvPr>
          <p:cNvSpPr txBox="1"/>
          <p:nvPr/>
        </p:nvSpPr>
        <p:spPr>
          <a:xfrm>
            <a:off x="967409" y="2120348"/>
            <a:ext cx="4598504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8800" dirty="0"/>
              <a:t>Cálculo</a:t>
            </a:r>
          </a:p>
          <a:p>
            <a:r>
              <a:rPr lang="es-CL" sz="8800" dirty="0"/>
              <a:t>mental</a:t>
            </a:r>
          </a:p>
        </p:txBody>
      </p:sp>
    </p:spTree>
    <p:extLst>
      <p:ext uri="{BB962C8B-B14F-4D97-AF65-F5344CB8AC3E}">
        <p14:creationId xmlns:p14="http://schemas.microsoft.com/office/powerpoint/2010/main" val="6282437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769E03-1AC4-0041-71AC-F7C0A5B099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2BD6C090-7A91-112F-67CD-E0EA688C2FF3}"/>
              </a:ext>
            </a:extLst>
          </p:cNvPr>
          <p:cNvSpPr/>
          <p:nvPr/>
        </p:nvSpPr>
        <p:spPr>
          <a:xfrm>
            <a:off x="0" y="6650194"/>
            <a:ext cx="6094800" cy="207805"/>
          </a:xfrm>
          <a:prstGeom prst="rect">
            <a:avLst/>
          </a:prstGeom>
          <a:solidFill>
            <a:srgbClr val="4D7F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71CF22F1-80C3-7D17-7796-98B41907A512}"/>
              </a:ext>
            </a:extLst>
          </p:cNvPr>
          <p:cNvSpPr/>
          <p:nvPr/>
        </p:nvSpPr>
        <p:spPr>
          <a:xfrm>
            <a:off x="6097200" y="6650195"/>
            <a:ext cx="6094800" cy="207805"/>
          </a:xfrm>
          <a:prstGeom prst="rect">
            <a:avLst/>
          </a:prstGeom>
          <a:solidFill>
            <a:srgbClr val="2C508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1376DB14-03A8-8246-1265-05F5B0F0393C}"/>
              </a:ext>
            </a:extLst>
          </p:cNvPr>
          <p:cNvSpPr/>
          <p:nvPr/>
        </p:nvSpPr>
        <p:spPr>
          <a:xfrm>
            <a:off x="260396" y="950624"/>
            <a:ext cx="11801835" cy="47740"/>
          </a:xfrm>
          <a:prstGeom prst="rect">
            <a:avLst/>
          </a:prstGeom>
          <a:solidFill>
            <a:srgbClr val="2C508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D05B2D7F-079A-BF49-EB30-108A43F719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397" y="184235"/>
            <a:ext cx="1296029" cy="648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7F6EA530-F5F6-7254-E5A5-732DA89D51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53402" y="259436"/>
            <a:ext cx="1908829" cy="566013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A4D05FB1-11E5-227B-EDC4-A021A40530FB}"/>
              </a:ext>
            </a:extLst>
          </p:cNvPr>
          <p:cNvSpPr txBox="1"/>
          <p:nvPr/>
        </p:nvSpPr>
        <p:spPr>
          <a:xfrm>
            <a:off x="1623373" y="241705"/>
            <a:ext cx="84630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3600" b="1" dirty="0"/>
              <a:t>Práctica guiada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C9787954-BF62-6E2F-63CB-5E42283BDD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655" y="1241393"/>
            <a:ext cx="11889575" cy="991509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83BC9553-580E-2654-078D-5C583EF776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37585" y="2905066"/>
            <a:ext cx="3714430" cy="2496752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655FA9B3-CC3B-B0C5-52B3-50EA018B431B}"/>
              </a:ext>
            </a:extLst>
          </p:cNvPr>
          <p:cNvSpPr txBox="1"/>
          <p:nvPr/>
        </p:nvSpPr>
        <p:spPr>
          <a:xfrm>
            <a:off x="7778188" y="5155338"/>
            <a:ext cx="4155311" cy="1200329"/>
          </a:xfrm>
          <a:prstGeom prst="rect">
            <a:avLst/>
          </a:prstGeom>
          <a:solidFill>
            <a:srgbClr val="FBECE3"/>
          </a:solidFill>
          <a:ln w="28575">
            <a:solidFill>
              <a:srgbClr val="FA636E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CL" sz="2400" dirty="0"/>
              <a:t>¿A qué tipo de expresión algebraica corresponde el resultado obtenido?</a:t>
            </a:r>
          </a:p>
        </p:txBody>
      </p:sp>
    </p:spTree>
    <p:extLst>
      <p:ext uri="{BB962C8B-B14F-4D97-AF65-F5344CB8AC3E}">
        <p14:creationId xmlns:p14="http://schemas.microsoft.com/office/powerpoint/2010/main" val="230528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321650-C851-B547-AA70-BAA94A1714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716E9A5B-4727-446D-11B9-3D6279C1F2A6}"/>
              </a:ext>
            </a:extLst>
          </p:cNvPr>
          <p:cNvSpPr/>
          <p:nvPr/>
        </p:nvSpPr>
        <p:spPr>
          <a:xfrm>
            <a:off x="0" y="6650194"/>
            <a:ext cx="6094800" cy="207805"/>
          </a:xfrm>
          <a:prstGeom prst="rect">
            <a:avLst/>
          </a:prstGeom>
          <a:solidFill>
            <a:srgbClr val="4D7F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B0FEFB63-99A5-9A0B-2194-821EAF073923}"/>
              </a:ext>
            </a:extLst>
          </p:cNvPr>
          <p:cNvSpPr/>
          <p:nvPr/>
        </p:nvSpPr>
        <p:spPr>
          <a:xfrm>
            <a:off x="6097200" y="6650195"/>
            <a:ext cx="6094800" cy="207805"/>
          </a:xfrm>
          <a:prstGeom prst="rect">
            <a:avLst/>
          </a:prstGeom>
          <a:solidFill>
            <a:srgbClr val="2C508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28EEB1D3-6F69-8667-78AC-9972AFE11F70}"/>
              </a:ext>
            </a:extLst>
          </p:cNvPr>
          <p:cNvSpPr/>
          <p:nvPr/>
        </p:nvSpPr>
        <p:spPr>
          <a:xfrm>
            <a:off x="260396" y="950624"/>
            <a:ext cx="11801835" cy="47740"/>
          </a:xfrm>
          <a:prstGeom prst="rect">
            <a:avLst/>
          </a:prstGeom>
          <a:solidFill>
            <a:srgbClr val="2C508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9298A183-DD2E-3EC8-BBB8-5703020482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397" y="184235"/>
            <a:ext cx="1296029" cy="648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1712008C-CF50-19D3-B086-BBD866CB09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53402" y="259436"/>
            <a:ext cx="1908829" cy="566013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49FA41F3-80E6-ABFC-9B8E-8D6C7881C60B}"/>
              </a:ext>
            </a:extLst>
          </p:cNvPr>
          <p:cNvSpPr txBox="1"/>
          <p:nvPr/>
        </p:nvSpPr>
        <p:spPr>
          <a:xfrm>
            <a:off x="1623373" y="241705"/>
            <a:ext cx="84630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3600" b="1" dirty="0"/>
              <a:t>Práctica guiada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65269029-D6EE-80B4-FD6B-38A4616C021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84610"/>
          <a:stretch>
            <a:fillRect/>
          </a:stretch>
        </p:blipFill>
        <p:spPr>
          <a:xfrm>
            <a:off x="193883" y="1293775"/>
            <a:ext cx="11801834" cy="453761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44097BAA-8070-5988-2A22-2E5B2EBB152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4849" t="15146" r="30790"/>
          <a:stretch>
            <a:fillRect/>
          </a:stretch>
        </p:blipFill>
        <p:spPr>
          <a:xfrm>
            <a:off x="2728748" y="1857864"/>
            <a:ext cx="6732104" cy="4153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705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6FAAF3-3233-F084-7DC6-5D74FBA9B3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79660BAE-94C4-D8FD-C071-AF943375BDA8}"/>
              </a:ext>
            </a:extLst>
          </p:cNvPr>
          <p:cNvSpPr/>
          <p:nvPr/>
        </p:nvSpPr>
        <p:spPr>
          <a:xfrm>
            <a:off x="0" y="6650194"/>
            <a:ext cx="6094800" cy="207805"/>
          </a:xfrm>
          <a:prstGeom prst="rect">
            <a:avLst/>
          </a:prstGeom>
          <a:solidFill>
            <a:srgbClr val="4D7F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2D12119B-ADD2-BE11-89A6-62C6100E4CCA}"/>
              </a:ext>
            </a:extLst>
          </p:cNvPr>
          <p:cNvSpPr/>
          <p:nvPr/>
        </p:nvSpPr>
        <p:spPr>
          <a:xfrm>
            <a:off x="6097200" y="6650195"/>
            <a:ext cx="6094800" cy="207805"/>
          </a:xfrm>
          <a:prstGeom prst="rect">
            <a:avLst/>
          </a:prstGeom>
          <a:solidFill>
            <a:srgbClr val="2C508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10A9D6D2-B673-C8F6-BD06-428CEF59CFBA}"/>
              </a:ext>
            </a:extLst>
          </p:cNvPr>
          <p:cNvSpPr/>
          <p:nvPr/>
        </p:nvSpPr>
        <p:spPr>
          <a:xfrm>
            <a:off x="260396" y="950624"/>
            <a:ext cx="11801835" cy="47740"/>
          </a:xfrm>
          <a:prstGeom prst="rect">
            <a:avLst/>
          </a:prstGeom>
          <a:solidFill>
            <a:srgbClr val="2C508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A7BF731D-38C8-DE82-EA7F-1CA512A267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397" y="184235"/>
            <a:ext cx="1296029" cy="648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0074D901-C658-CD47-D363-2D75A421D9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53402" y="259436"/>
            <a:ext cx="1908829" cy="566013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97D3889B-666D-07A8-DDFB-5E9835162B5D}"/>
              </a:ext>
            </a:extLst>
          </p:cNvPr>
          <p:cNvSpPr txBox="1"/>
          <p:nvPr/>
        </p:nvSpPr>
        <p:spPr>
          <a:xfrm>
            <a:off x="1623373" y="241705"/>
            <a:ext cx="84630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3600" b="1" dirty="0"/>
              <a:t>Práctica guiada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2EDE4F66-5A1F-DD17-A34D-A3197096AB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8714" y="2043518"/>
            <a:ext cx="7772400" cy="2770963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E7B78CC7-6D15-448D-51F9-01ABDC789C75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b="84676"/>
          <a:stretch>
            <a:fillRect/>
          </a:stretch>
        </p:blipFill>
        <p:spPr>
          <a:xfrm>
            <a:off x="260395" y="1183445"/>
            <a:ext cx="11801834" cy="451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227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DFAC15-3258-B9BC-227C-B0D255A892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D17CA441-1023-76E0-EC7E-B9EE674617C0}"/>
              </a:ext>
            </a:extLst>
          </p:cNvPr>
          <p:cNvSpPr/>
          <p:nvPr/>
        </p:nvSpPr>
        <p:spPr>
          <a:xfrm>
            <a:off x="0" y="6650194"/>
            <a:ext cx="6094800" cy="207805"/>
          </a:xfrm>
          <a:prstGeom prst="rect">
            <a:avLst/>
          </a:prstGeom>
          <a:solidFill>
            <a:srgbClr val="4D7F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3C1CD15F-60B1-30AD-587D-5DFBF6F01B87}"/>
              </a:ext>
            </a:extLst>
          </p:cNvPr>
          <p:cNvSpPr/>
          <p:nvPr/>
        </p:nvSpPr>
        <p:spPr>
          <a:xfrm>
            <a:off x="6097200" y="6650195"/>
            <a:ext cx="6094800" cy="207805"/>
          </a:xfrm>
          <a:prstGeom prst="rect">
            <a:avLst/>
          </a:prstGeom>
          <a:solidFill>
            <a:srgbClr val="2C508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D2452151-0D51-BE1B-0E22-645DD91B6EA8}"/>
              </a:ext>
            </a:extLst>
          </p:cNvPr>
          <p:cNvSpPr/>
          <p:nvPr/>
        </p:nvSpPr>
        <p:spPr>
          <a:xfrm>
            <a:off x="260396" y="950624"/>
            <a:ext cx="11801835" cy="47740"/>
          </a:xfrm>
          <a:prstGeom prst="rect">
            <a:avLst/>
          </a:prstGeom>
          <a:solidFill>
            <a:srgbClr val="2C508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79438F62-1B24-6679-8486-6797F48A92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397" y="184235"/>
            <a:ext cx="1296029" cy="648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05B5C292-BF0E-F79B-4C08-5F437C8C3B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53402" y="259436"/>
            <a:ext cx="1908829" cy="566013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0AF515EB-B287-B76B-82AB-8A072BF2CE34}"/>
              </a:ext>
            </a:extLst>
          </p:cNvPr>
          <p:cNvSpPr txBox="1"/>
          <p:nvPr/>
        </p:nvSpPr>
        <p:spPr>
          <a:xfrm>
            <a:off x="1623373" y="241705"/>
            <a:ext cx="84630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3600" b="1" dirty="0"/>
              <a:t>Práctica guiada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D2DCBA90-AA07-41AF-B658-83A87C75A8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0395" y="1229842"/>
            <a:ext cx="5746865" cy="882717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8C2F61A6-B4CC-39BE-4975-8FD6513A89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6674" y="5248641"/>
            <a:ext cx="11696252" cy="1228638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B66F9E8D-F496-6CB7-6B5B-C7169E2D7034}"/>
              </a:ext>
            </a:extLst>
          </p:cNvPr>
          <p:cNvSpPr txBox="1"/>
          <p:nvPr/>
        </p:nvSpPr>
        <p:spPr>
          <a:xfrm>
            <a:off x="165649" y="4625635"/>
            <a:ext cx="18251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400" b="1" dirty="0"/>
              <a:t>Recuerda:</a:t>
            </a:r>
          </a:p>
        </p:txBody>
      </p:sp>
    </p:spTree>
    <p:extLst>
      <p:ext uri="{BB962C8B-B14F-4D97-AF65-F5344CB8AC3E}">
        <p14:creationId xmlns:p14="http://schemas.microsoft.com/office/powerpoint/2010/main" val="5237767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19144F-FC17-53E1-6CD4-FE63F67390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292191D7-8F8E-E980-5DBC-E9ECCB4B12D5}"/>
              </a:ext>
            </a:extLst>
          </p:cNvPr>
          <p:cNvSpPr/>
          <p:nvPr/>
        </p:nvSpPr>
        <p:spPr>
          <a:xfrm>
            <a:off x="0" y="6650194"/>
            <a:ext cx="6094800" cy="207805"/>
          </a:xfrm>
          <a:prstGeom prst="rect">
            <a:avLst/>
          </a:prstGeom>
          <a:solidFill>
            <a:srgbClr val="4D7F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BAB1B47B-2BFF-A8A2-EEFF-05181EA568CB}"/>
              </a:ext>
            </a:extLst>
          </p:cNvPr>
          <p:cNvSpPr/>
          <p:nvPr/>
        </p:nvSpPr>
        <p:spPr>
          <a:xfrm>
            <a:off x="6097200" y="6650195"/>
            <a:ext cx="6094800" cy="207805"/>
          </a:xfrm>
          <a:prstGeom prst="rect">
            <a:avLst/>
          </a:prstGeom>
          <a:solidFill>
            <a:srgbClr val="2C508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178CC04C-E945-74F1-65B8-58BDAF259462}"/>
              </a:ext>
            </a:extLst>
          </p:cNvPr>
          <p:cNvSpPr/>
          <p:nvPr/>
        </p:nvSpPr>
        <p:spPr>
          <a:xfrm>
            <a:off x="260396" y="950624"/>
            <a:ext cx="11801835" cy="47740"/>
          </a:xfrm>
          <a:prstGeom prst="rect">
            <a:avLst/>
          </a:prstGeom>
          <a:solidFill>
            <a:srgbClr val="2C508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3208DB76-8186-09E7-8941-D0B63DB1E8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397" y="184235"/>
            <a:ext cx="1296029" cy="648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882C90A3-FE51-79DC-609F-8208F71E90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53402" y="259436"/>
            <a:ext cx="1908829" cy="566013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C49DDA58-9952-853D-AB19-F8ED069C54DB}"/>
              </a:ext>
            </a:extLst>
          </p:cNvPr>
          <p:cNvSpPr txBox="1"/>
          <p:nvPr/>
        </p:nvSpPr>
        <p:spPr>
          <a:xfrm>
            <a:off x="1623373" y="241705"/>
            <a:ext cx="84630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3600" b="1" dirty="0"/>
              <a:t>Práctica guiada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5A5EAD7C-66AE-F287-7E7F-1E3F407372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0396" y="1238897"/>
            <a:ext cx="5904053" cy="863239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BE5BD1CC-321D-C5E9-2409-5F7DA1393A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6674" y="5248641"/>
            <a:ext cx="11696252" cy="1228638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B95446EB-AF08-697F-270E-74906917E5BD}"/>
              </a:ext>
            </a:extLst>
          </p:cNvPr>
          <p:cNvSpPr txBox="1"/>
          <p:nvPr/>
        </p:nvSpPr>
        <p:spPr>
          <a:xfrm>
            <a:off x="165649" y="4625635"/>
            <a:ext cx="18251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400" b="1" dirty="0"/>
              <a:t>Recuerda:</a:t>
            </a:r>
          </a:p>
        </p:txBody>
      </p:sp>
    </p:spTree>
    <p:extLst>
      <p:ext uri="{BB962C8B-B14F-4D97-AF65-F5344CB8AC3E}">
        <p14:creationId xmlns:p14="http://schemas.microsoft.com/office/powerpoint/2010/main" val="31907585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A6577B-9DA2-D8D6-050C-48E26ACD9B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CD1464D8-D2C0-D56D-9BA9-D7C89C54A2C7}"/>
              </a:ext>
            </a:extLst>
          </p:cNvPr>
          <p:cNvSpPr/>
          <p:nvPr/>
        </p:nvSpPr>
        <p:spPr>
          <a:xfrm>
            <a:off x="0" y="6650194"/>
            <a:ext cx="6094800" cy="207805"/>
          </a:xfrm>
          <a:prstGeom prst="rect">
            <a:avLst/>
          </a:prstGeom>
          <a:solidFill>
            <a:srgbClr val="4D7F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6528333A-04DC-3215-DE14-2339C6A89882}"/>
              </a:ext>
            </a:extLst>
          </p:cNvPr>
          <p:cNvSpPr/>
          <p:nvPr/>
        </p:nvSpPr>
        <p:spPr>
          <a:xfrm>
            <a:off x="6097200" y="6650195"/>
            <a:ext cx="6094800" cy="207805"/>
          </a:xfrm>
          <a:prstGeom prst="rect">
            <a:avLst/>
          </a:prstGeom>
          <a:solidFill>
            <a:srgbClr val="2C508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A05C33EB-ED21-6700-D12E-18B797A62F14}"/>
              </a:ext>
            </a:extLst>
          </p:cNvPr>
          <p:cNvSpPr/>
          <p:nvPr/>
        </p:nvSpPr>
        <p:spPr>
          <a:xfrm>
            <a:off x="260396" y="950624"/>
            <a:ext cx="11801835" cy="47740"/>
          </a:xfrm>
          <a:prstGeom prst="rect">
            <a:avLst/>
          </a:prstGeom>
          <a:solidFill>
            <a:srgbClr val="2C508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EFFBED44-4CD4-7FB3-72F8-BF6F2F8BF1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397" y="184235"/>
            <a:ext cx="1296029" cy="648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2512209C-3E24-B84B-70C5-D93578D856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53402" y="259436"/>
            <a:ext cx="1908829" cy="566013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2E636ECD-385C-DAF1-775F-9B565468B05B}"/>
              </a:ext>
            </a:extLst>
          </p:cNvPr>
          <p:cNvSpPr txBox="1"/>
          <p:nvPr/>
        </p:nvSpPr>
        <p:spPr>
          <a:xfrm>
            <a:off x="1623373" y="241705"/>
            <a:ext cx="84630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3600" b="1" dirty="0"/>
              <a:t>Práctica guiada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34F63C82-AF88-A504-BFF6-B1F17289CCA9}"/>
              </a:ext>
            </a:extLst>
          </p:cNvPr>
          <p:cNvSpPr txBox="1"/>
          <p:nvPr/>
        </p:nvSpPr>
        <p:spPr>
          <a:xfrm>
            <a:off x="260395" y="1290531"/>
            <a:ext cx="1169306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3200" dirty="0"/>
              <a:t>Si al doble de la edad de Sergio se le quitan 10 años, resulta 64. </a:t>
            </a:r>
            <a:r>
              <a:rPr lang="es-CL" sz="3200" b="1" dirty="0"/>
              <a:t>¿Cuál es la edad de Sergio?</a:t>
            </a:r>
          </a:p>
        </p:txBody>
      </p:sp>
    </p:spTree>
    <p:extLst>
      <p:ext uri="{BB962C8B-B14F-4D97-AF65-F5344CB8AC3E}">
        <p14:creationId xmlns:p14="http://schemas.microsoft.com/office/powerpoint/2010/main" val="28177842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543A8C-8082-4C32-AB06-9EBF464BE6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5B798DD6-7A2B-FD61-5F27-FBF6CD348621}"/>
              </a:ext>
            </a:extLst>
          </p:cNvPr>
          <p:cNvSpPr/>
          <p:nvPr/>
        </p:nvSpPr>
        <p:spPr>
          <a:xfrm>
            <a:off x="0" y="6650194"/>
            <a:ext cx="6094800" cy="207805"/>
          </a:xfrm>
          <a:prstGeom prst="rect">
            <a:avLst/>
          </a:prstGeom>
          <a:solidFill>
            <a:srgbClr val="4D7F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F2BA4F08-DFC1-5214-45C5-8BEF69771B52}"/>
              </a:ext>
            </a:extLst>
          </p:cNvPr>
          <p:cNvSpPr/>
          <p:nvPr/>
        </p:nvSpPr>
        <p:spPr>
          <a:xfrm>
            <a:off x="6097200" y="6650195"/>
            <a:ext cx="6094800" cy="207805"/>
          </a:xfrm>
          <a:prstGeom prst="rect">
            <a:avLst/>
          </a:prstGeom>
          <a:solidFill>
            <a:srgbClr val="2C508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13D2DDDB-261F-6A1D-C2A3-6A4B9B640022}"/>
              </a:ext>
            </a:extLst>
          </p:cNvPr>
          <p:cNvSpPr/>
          <p:nvPr/>
        </p:nvSpPr>
        <p:spPr>
          <a:xfrm>
            <a:off x="260396" y="950624"/>
            <a:ext cx="11801835" cy="47740"/>
          </a:xfrm>
          <a:prstGeom prst="rect">
            <a:avLst/>
          </a:prstGeom>
          <a:solidFill>
            <a:srgbClr val="2C508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3872024C-5E10-B7CE-0807-FD70998660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397" y="184235"/>
            <a:ext cx="1296029" cy="648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F03D963A-D411-B33E-CC7C-8C751704D5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53402" y="259436"/>
            <a:ext cx="1908829" cy="566013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5F34F80F-7B17-83C3-6CFB-B53CD15CFA99}"/>
              </a:ext>
            </a:extLst>
          </p:cNvPr>
          <p:cNvSpPr txBox="1"/>
          <p:nvPr/>
        </p:nvSpPr>
        <p:spPr>
          <a:xfrm>
            <a:off x="1623373" y="241705"/>
            <a:ext cx="84630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3600" b="1" dirty="0"/>
              <a:t>Práctica guiada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E7893F74-39BB-DCDA-E7E4-4F211227BE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0397" y="1123539"/>
            <a:ext cx="11801834" cy="1668428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B4CE41C1-B13E-7D8E-27E7-4F17A4561630}"/>
              </a:ext>
            </a:extLst>
          </p:cNvPr>
          <p:cNvSpPr txBox="1"/>
          <p:nvPr/>
        </p:nvSpPr>
        <p:spPr>
          <a:xfrm>
            <a:off x="1111170" y="3102015"/>
            <a:ext cx="102204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400" b="1" dirty="0"/>
              <a:t>¿Cómo se puede representar de manera algebraica esta situación?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E7155C1A-A3E5-79BE-B876-1144426FE523}"/>
              </a:ext>
            </a:extLst>
          </p:cNvPr>
          <p:cNvSpPr txBox="1"/>
          <p:nvPr/>
        </p:nvSpPr>
        <p:spPr>
          <a:xfrm>
            <a:off x="1111170" y="4012022"/>
            <a:ext cx="102204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400" b="1" dirty="0"/>
              <a:t>¿Cuánto aportó el curso de Sofía?</a:t>
            </a:r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CB58477F-99F6-7A71-E8BD-96966D9B828A}"/>
              </a:ext>
            </a:extLst>
          </p:cNvPr>
          <p:cNvSpPr/>
          <p:nvPr/>
        </p:nvSpPr>
        <p:spPr>
          <a:xfrm>
            <a:off x="387718" y="3031274"/>
            <a:ext cx="648183" cy="648183"/>
          </a:xfrm>
          <a:prstGeom prst="ellipse">
            <a:avLst/>
          </a:prstGeom>
          <a:solidFill>
            <a:srgbClr val="4D7FC0"/>
          </a:solidFill>
          <a:ln w="38100">
            <a:solidFill>
              <a:srgbClr val="2C508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2400" b="1" dirty="0"/>
              <a:t>a.</a:t>
            </a:r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4B63344F-010D-6A49-3C18-802FED244DBD}"/>
              </a:ext>
            </a:extLst>
          </p:cNvPr>
          <p:cNvSpPr/>
          <p:nvPr/>
        </p:nvSpPr>
        <p:spPr>
          <a:xfrm>
            <a:off x="387718" y="3918764"/>
            <a:ext cx="648183" cy="648183"/>
          </a:xfrm>
          <a:prstGeom prst="ellipse">
            <a:avLst/>
          </a:prstGeom>
          <a:solidFill>
            <a:srgbClr val="4D7FC0"/>
          </a:solidFill>
          <a:ln w="38100">
            <a:solidFill>
              <a:srgbClr val="2C508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2400" b="1" dirty="0"/>
              <a:t>b.</a:t>
            </a:r>
          </a:p>
        </p:txBody>
      </p:sp>
    </p:spTree>
    <p:extLst>
      <p:ext uri="{BB962C8B-B14F-4D97-AF65-F5344CB8AC3E}">
        <p14:creationId xmlns:p14="http://schemas.microsoft.com/office/powerpoint/2010/main" val="1984010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/>
      <p:bldP spid="11" grpId="0" animBg="1"/>
      <p:bldP spid="1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DFB9B9-2D2E-CD7C-A8F0-4080F9E9E3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FB2200AE-3470-9B99-B35A-1BBEE97DD8C5}"/>
              </a:ext>
            </a:extLst>
          </p:cNvPr>
          <p:cNvSpPr/>
          <p:nvPr/>
        </p:nvSpPr>
        <p:spPr>
          <a:xfrm>
            <a:off x="0" y="6650194"/>
            <a:ext cx="6094800" cy="207805"/>
          </a:xfrm>
          <a:prstGeom prst="rect">
            <a:avLst/>
          </a:prstGeom>
          <a:solidFill>
            <a:srgbClr val="4D7F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8616EBB7-2083-4B9D-A3B4-52E44FEADFB6}"/>
              </a:ext>
            </a:extLst>
          </p:cNvPr>
          <p:cNvSpPr/>
          <p:nvPr/>
        </p:nvSpPr>
        <p:spPr>
          <a:xfrm>
            <a:off x="6097200" y="6650195"/>
            <a:ext cx="6094800" cy="207805"/>
          </a:xfrm>
          <a:prstGeom prst="rect">
            <a:avLst/>
          </a:prstGeom>
          <a:solidFill>
            <a:srgbClr val="2C508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C8842312-BCB1-6351-FE54-627F6CA69E6D}"/>
              </a:ext>
            </a:extLst>
          </p:cNvPr>
          <p:cNvSpPr/>
          <p:nvPr/>
        </p:nvSpPr>
        <p:spPr>
          <a:xfrm>
            <a:off x="260396" y="950624"/>
            <a:ext cx="11801835" cy="47740"/>
          </a:xfrm>
          <a:prstGeom prst="rect">
            <a:avLst/>
          </a:prstGeom>
          <a:solidFill>
            <a:srgbClr val="2C508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F2A05E06-9B0C-F8D6-F34A-FE3876DDA7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397" y="184235"/>
            <a:ext cx="1296029" cy="648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151E340D-8CA1-F151-5DC6-2DDAF5B1E2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53402" y="259436"/>
            <a:ext cx="1908829" cy="566013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86E150C8-8E23-BD5F-46A5-852C3EF4C6F4}"/>
              </a:ext>
            </a:extLst>
          </p:cNvPr>
          <p:cNvSpPr txBox="1"/>
          <p:nvPr/>
        </p:nvSpPr>
        <p:spPr>
          <a:xfrm>
            <a:off x="1623373" y="241705"/>
            <a:ext cx="84630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3600" b="1" dirty="0"/>
              <a:t>Práctica guiada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5B90CDCE-A461-3491-D62F-800E0FC283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0396" y="1123539"/>
            <a:ext cx="5611258" cy="1189956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B139AAAF-7E31-C81D-3900-B20B2E50D2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08600" y="2665503"/>
            <a:ext cx="7772400" cy="2317551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1A5CD02E-8935-4EA4-7388-5F6D4F7DAD54}"/>
              </a:ext>
            </a:extLst>
          </p:cNvPr>
          <p:cNvSpPr txBox="1"/>
          <p:nvPr/>
        </p:nvSpPr>
        <p:spPr>
          <a:xfrm>
            <a:off x="7674016" y="5676543"/>
            <a:ext cx="4155311" cy="461665"/>
          </a:xfrm>
          <a:prstGeom prst="rect">
            <a:avLst/>
          </a:prstGeom>
          <a:solidFill>
            <a:srgbClr val="FBECE3"/>
          </a:solidFill>
          <a:ln w="28575">
            <a:solidFill>
              <a:srgbClr val="FA636E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CL" sz="2400" dirty="0"/>
              <a:t>¿Cuánto mide el ángulo ABC?</a:t>
            </a:r>
          </a:p>
        </p:txBody>
      </p:sp>
    </p:spTree>
    <p:extLst>
      <p:ext uri="{BB962C8B-B14F-4D97-AF65-F5344CB8AC3E}">
        <p14:creationId xmlns:p14="http://schemas.microsoft.com/office/powerpoint/2010/main" val="865978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838677-BBC3-19A8-0859-D954332800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>
            <a:extLst>
              <a:ext uri="{FF2B5EF4-FFF2-40B4-BE49-F238E27FC236}">
                <a16:creationId xmlns:a16="http://schemas.microsoft.com/office/drawing/2014/main" id="{514DE6B9-B055-E0DF-45C7-5C0B86FA392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67988"/>
          <a:stretch>
            <a:fillRect/>
          </a:stretch>
        </p:blipFill>
        <p:spPr>
          <a:xfrm>
            <a:off x="359061" y="3784921"/>
            <a:ext cx="11471477" cy="1149467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70E8E92D-1965-7AD9-FE0B-497F5E5EC00F}"/>
              </a:ext>
            </a:extLst>
          </p:cNvPr>
          <p:cNvSpPr/>
          <p:nvPr/>
        </p:nvSpPr>
        <p:spPr>
          <a:xfrm>
            <a:off x="0" y="6650194"/>
            <a:ext cx="6094800" cy="207805"/>
          </a:xfrm>
          <a:prstGeom prst="rect">
            <a:avLst/>
          </a:prstGeom>
          <a:solidFill>
            <a:srgbClr val="4D7F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D3A2E743-5903-4C0E-7D4B-D8DCB815450A}"/>
              </a:ext>
            </a:extLst>
          </p:cNvPr>
          <p:cNvSpPr/>
          <p:nvPr/>
        </p:nvSpPr>
        <p:spPr>
          <a:xfrm>
            <a:off x="6097200" y="6650195"/>
            <a:ext cx="6094800" cy="207805"/>
          </a:xfrm>
          <a:prstGeom prst="rect">
            <a:avLst/>
          </a:prstGeom>
          <a:solidFill>
            <a:srgbClr val="2C508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529C6673-9653-B463-8EDC-E7643125FFAD}"/>
              </a:ext>
            </a:extLst>
          </p:cNvPr>
          <p:cNvSpPr/>
          <p:nvPr/>
        </p:nvSpPr>
        <p:spPr>
          <a:xfrm>
            <a:off x="260396" y="950624"/>
            <a:ext cx="11801835" cy="47740"/>
          </a:xfrm>
          <a:prstGeom prst="rect">
            <a:avLst/>
          </a:prstGeom>
          <a:solidFill>
            <a:srgbClr val="2C508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7C973550-6628-434C-8791-4C6F24FB15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397" y="184235"/>
            <a:ext cx="1296029" cy="648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08D3890A-0510-91C9-6E2B-A394E5D1A4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53402" y="259436"/>
            <a:ext cx="1908829" cy="566013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6289F2F4-C89F-E41F-ABBF-88B04B88D891}"/>
              </a:ext>
            </a:extLst>
          </p:cNvPr>
          <p:cNvSpPr txBox="1"/>
          <p:nvPr/>
        </p:nvSpPr>
        <p:spPr>
          <a:xfrm>
            <a:off x="1623373" y="241705"/>
            <a:ext cx="84630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3200" b="1" dirty="0"/>
              <a:t>Multiplicación de expresiones algebraicas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F8BE90C3-AF92-35D8-D59D-EB1219563AD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60134"/>
          <a:stretch>
            <a:fillRect/>
          </a:stretch>
        </p:blipFill>
        <p:spPr>
          <a:xfrm>
            <a:off x="369423" y="1343690"/>
            <a:ext cx="11471477" cy="1431481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7E4D4632-8EE7-59E8-DB9D-88EF52FAB52A}"/>
              </a:ext>
            </a:extLst>
          </p:cNvPr>
          <p:cNvSpPr/>
          <p:nvPr/>
        </p:nvSpPr>
        <p:spPr>
          <a:xfrm>
            <a:off x="10475089" y="4490977"/>
            <a:ext cx="1365811" cy="443412"/>
          </a:xfrm>
          <a:prstGeom prst="rect">
            <a:avLst/>
          </a:prstGeom>
          <a:solidFill>
            <a:srgbClr val="FBECE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014D2318-A7BA-A9D6-BB64-4FBE6704B26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9866" b="32013"/>
          <a:stretch>
            <a:fillRect/>
          </a:stretch>
        </p:blipFill>
        <p:spPr>
          <a:xfrm>
            <a:off x="369423" y="2775171"/>
            <a:ext cx="11471477" cy="100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91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52F5DA-6B64-998F-F5E0-DE28A21F45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49E6115E-E029-BB05-7C6A-5D27B63FE625}"/>
              </a:ext>
            </a:extLst>
          </p:cNvPr>
          <p:cNvSpPr/>
          <p:nvPr/>
        </p:nvSpPr>
        <p:spPr>
          <a:xfrm>
            <a:off x="0" y="6650194"/>
            <a:ext cx="6094800" cy="207805"/>
          </a:xfrm>
          <a:prstGeom prst="rect">
            <a:avLst/>
          </a:prstGeom>
          <a:solidFill>
            <a:srgbClr val="4D7F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1EECC4C2-5B40-19B7-62B9-F3F85DC5A38E}"/>
              </a:ext>
            </a:extLst>
          </p:cNvPr>
          <p:cNvSpPr/>
          <p:nvPr/>
        </p:nvSpPr>
        <p:spPr>
          <a:xfrm>
            <a:off x="6097200" y="6650195"/>
            <a:ext cx="6094800" cy="207805"/>
          </a:xfrm>
          <a:prstGeom prst="rect">
            <a:avLst/>
          </a:prstGeom>
          <a:solidFill>
            <a:srgbClr val="2C508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3C4263C1-817D-FEEA-64A7-2DA3C55198B3}"/>
              </a:ext>
            </a:extLst>
          </p:cNvPr>
          <p:cNvSpPr/>
          <p:nvPr/>
        </p:nvSpPr>
        <p:spPr>
          <a:xfrm>
            <a:off x="260396" y="950624"/>
            <a:ext cx="11801835" cy="47740"/>
          </a:xfrm>
          <a:prstGeom prst="rect">
            <a:avLst/>
          </a:prstGeom>
          <a:solidFill>
            <a:srgbClr val="2C508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18860888-8D20-7BBF-17AA-68EECBF64E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397" y="184235"/>
            <a:ext cx="1296029" cy="648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D9972F6A-7646-4A57-1D7B-43189AD55E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53402" y="259436"/>
            <a:ext cx="1908829" cy="566013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828944A7-DE32-363D-A902-A558A62B254D}"/>
              </a:ext>
            </a:extLst>
          </p:cNvPr>
          <p:cNvSpPr txBox="1"/>
          <p:nvPr/>
        </p:nvSpPr>
        <p:spPr>
          <a:xfrm>
            <a:off x="1623373" y="241705"/>
            <a:ext cx="84630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3600" b="1" dirty="0"/>
              <a:t>Práctica guiada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72679015-B85A-C433-2D74-554DA811A7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0287" y="1148315"/>
            <a:ext cx="4701943" cy="3261639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502AE1F0-2D4D-FA91-094F-B0DC255792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0397" y="1148314"/>
            <a:ext cx="6915908" cy="893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934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DA86F1C6-E13C-FA86-EA8C-391B7A68A3C7}"/>
              </a:ext>
            </a:extLst>
          </p:cNvPr>
          <p:cNvSpPr txBox="1"/>
          <p:nvPr/>
        </p:nvSpPr>
        <p:spPr>
          <a:xfrm>
            <a:off x="1654444" y="1527351"/>
            <a:ext cx="5600451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400" dirty="0">
                <a:latin typeface="Aptos Narrow" panose="020B0004020202020204" pitchFamily="34" charset="0"/>
              </a:rPr>
              <a:t>Resolver problemas de álgebra en diversos contextos.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4A9AE58A-1362-E80D-AE89-89CF4FFE368A}"/>
              </a:ext>
            </a:extLst>
          </p:cNvPr>
          <p:cNvSpPr txBox="1"/>
          <p:nvPr/>
        </p:nvSpPr>
        <p:spPr>
          <a:xfrm>
            <a:off x="1654444" y="409883"/>
            <a:ext cx="50241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4800" dirty="0">
                <a:latin typeface="Aptos" panose="020B0004020202020204" pitchFamily="34" charset="0"/>
              </a:rPr>
              <a:t>21 de octubre</a:t>
            </a:r>
          </a:p>
        </p:txBody>
      </p:sp>
      <p:pic>
        <p:nvPicPr>
          <p:cNvPr id="2" name="Imagen 1" descr="Imagen que contiene alimentos, dibujo&#10;&#10;Descripción generada automáticamente">
            <a:extLst>
              <a:ext uri="{FF2B5EF4-FFF2-40B4-BE49-F238E27FC236}">
                <a16:creationId xmlns:a16="http://schemas.microsoft.com/office/drawing/2014/main" id="{FC8F614F-0B80-FABC-914B-22CBA1FDCBB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>
          <a:xfrm>
            <a:off x="0" y="3457153"/>
            <a:ext cx="12192000" cy="3429000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2CD47CC9-4FB4-35E8-C7B3-1B7B6698F4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750" y="1527351"/>
            <a:ext cx="720000" cy="72000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7729CBBF-DDEC-10DD-64C3-F015286B0E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750" y="465381"/>
            <a:ext cx="720000" cy="720000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6422626D-6A77-E3F7-AD02-A134ECF984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0312" y="214137"/>
            <a:ext cx="4546271" cy="6429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0252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1B34D0-810B-6AD1-F084-674E772010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822E4A8D-0704-5C4E-E9D3-AEDFFEC05D88}"/>
              </a:ext>
            </a:extLst>
          </p:cNvPr>
          <p:cNvSpPr/>
          <p:nvPr/>
        </p:nvSpPr>
        <p:spPr>
          <a:xfrm>
            <a:off x="0" y="6650194"/>
            <a:ext cx="6094800" cy="207805"/>
          </a:xfrm>
          <a:prstGeom prst="rect">
            <a:avLst/>
          </a:prstGeom>
          <a:solidFill>
            <a:srgbClr val="4D7F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32194DBA-0971-CF1B-83BC-E40961914573}"/>
              </a:ext>
            </a:extLst>
          </p:cNvPr>
          <p:cNvSpPr/>
          <p:nvPr/>
        </p:nvSpPr>
        <p:spPr>
          <a:xfrm>
            <a:off x="6097200" y="6650195"/>
            <a:ext cx="6094800" cy="207805"/>
          </a:xfrm>
          <a:prstGeom prst="rect">
            <a:avLst/>
          </a:prstGeom>
          <a:solidFill>
            <a:srgbClr val="2C508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3C251189-02CD-86B5-3776-9F2F7C01185A}"/>
              </a:ext>
            </a:extLst>
          </p:cNvPr>
          <p:cNvSpPr/>
          <p:nvPr/>
        </p:nvSpPr>
        <p:spPr>
          <a:xfrm>
            <a:off x="260396" y="950624"/>
            <a:ext cx="11801835" cy="47740"/>
          </a:xfrm>
          <a:prstGeom prst="rect">
            <a:avLst/>
          </a:prstGeom>
          <a:solidFill>
            <a:srgbClr val="2C508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EE28FE38-CB4D-C1AA-B02F-42D86F437B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397" y="184235"/>
            <a:ext cx="1296029" cy="648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5D738A02-505E-5026-961D-76655958BF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53402" y="259436"/>
            <a:ext cx="1908829" cy="566013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CBFBD949-4940-DD6A-6B8E-2856EDAE5C5D}"/>
              </a:ext>
            </a:extLst>
          </p:cNvPr>
          <p:cNvSpPr txBox="1"/>
          <p:nvPr/>
        </p:nvSpPr>
        <p:spPr>
          <a:xfrm>
            <a:off x="1623373" y="241705"/>
            <a:ext cx="84630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3600" b="1" dirty="0"/>
              <a:t>Práctica guiada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7537D7D0-98B8-F410-AF79-11C50CC6A40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3291" b="26607"/>
          <a:stretch>
            <a:fillRect/>
          </a:stretch>
        </p:blipFill>
        <p:spPr>
          <a:xfrm>
            <a:off x="808046" y="1080059"/>
            <a:ext cx="10573508" cy="4697882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7E4CF85C-6A75-1690-6399-FEE42A27C62A}"/>
              </a:ext>
            </a:extLst>
          </p:cNvPr>
          <p:cNvSpPr txBox="1"/>
          <p:nvPr/>
        </p:nvSpPr>
        <p:spPr>
          <a:xfrm>
            <a:off x="744692" y="5907376"/>
            <a:ext cx="102204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2400" b="1" dirty="0"/>
              <a:t>¿Cuál es el área de una plancha de madera con esas dimensiones?</a:t>
            </a:r>
          </a:p>
        </p:txBody>
      </p:sp>
    </p:spTree>
    <p:extLst>
      <p:ext uri="{BB962C8B-B14F-4D97-AF65-F5344CB8AC3E}">
        <p14:creationId xmlns:p14="http://schemas.microsoft.com/office/powerpoint/2010/main" val="3451763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1823CF-3499-E781-68C8-735415C6DE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FAD48F11-BCC0-1BB8-F937-D3293FFA4FCA}"/>
              </a:ext>
            </a:extLst>
          </p:cNvPr>
          <p:cNvSpPr/>
          <p:nvPr/>
        </p:nvSpPr>
        <p:spPr>
          <a:xfrm>
            <a:off x="0" y="6650194"/>
            <a:ext cx="6094800" cy="207805"/>
          </a:xfrm>
          <a:prstGeom prst="rect">
            <a:avLst/>
          </a:prstGeom>
          <a:solidFill>
            <a:srgbClr val="4D7F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02D5FB37-F4A8-914F-BB11-EFD000F7F098}"/>
              </a:ext>
            </a:extLst>
          </p:cNvPr>
          <p:cNvSpPr/>
          <p:nvPr/>
        </p:nvSpPr>
        <p:spPr>
          <a:xfrm>
            <a:off x="6097200" y="6650195"/>
            <a:ext cx="6094800" cy="207805"/>
          </a:xfrm>
          <a:prstGeom prst="rect">
            <a:avLst/>
          </a:prstGeom>
          <a:solidFill>
            <a:srgbClr val="2C508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6D8407C4-02F0-2762-0DF2-9C848B395919}"/>
              </a:ext>
            </a:extLst>
          </p:cNvPr>
          <p:cNvSpPr/>
          <p:nvPr/>
        </p:nvSpPr>
        <p:spPr>
          <a:xfrm>
            <a:off x="260396" y="950624"/>
            <a:ext cx="11801835" cy="47740"/>
          </a:xfrm>
          <a:prstGeom prst="rect">
            <a:avLst/>
          </a:prstGeom>
          <a:solidFill>
            <a:srgbClr val="2C508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3DDA4F12-B6D9-F964-0FCE-2F2BA49121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397" y="184235"/>
            <a:ext cx="1296029" cy="648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BC53B7A9-FAF5-0D5D-568E-BA6EB9C175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53402" y="259436"/>
            <a:ext cx="1908829" cy="566013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83C45809-86DC-2E39-E3B4-3F7046DFD761}"/>
              </a:ext>
            </a:extLst>
          </p:cNvPr>
          <p:cNvSpPr txBox="1"/>
          <p:nvPr/>
        </p:nvSpPr>
        <p:spPr>
          <a:xfrm>
            <a:off x="1623373" y="241705"/>
            <a:ext cx="84630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3600" b="1" dirty="0"/>
              <a:t>Práctica guiada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F5969CB9-D60C-F4E3-4A9D-FFA5035E49E0}"/>
              </a:ext>
            </a:extLst>
          </p:cNvPr>
          <p:cNvSpPr txBox="1"/>
          <p:nvPr/>
        </p:nvSpPr>
        <p:spPr>
          <a:xfrm>
            <a:off x="744692" y="5907376"/>
            <a:ext cx="102204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2400" b="1" dirty="0"/>
              <a:t>¿Cuál es el área del trozo de madera coloreado?</a:t>
            </a: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CE08C22F-F27B-3387-3CD6-116E30A227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1893" y="1761946"/>
            <a:ext cx="5965813" cy="4145429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5C012147-5AAE-C974-1158-BF3404D9ABEB}"/>
              </a:ext>
            </a:extLst>
          </p:cNvPr>
          <p:cNvSpPr txBox="1"/>
          <p:nvPr/>
        </p:nvSpPr>
        <p:spPr>
          <a:xfrm>
            <a:off x="260396" y="1189953"/>
            <a:ext cx="102204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400" dirty="0"/>
              <a:t>Si además, realiza algunos cortes como los de la imagen:</a:t>
            </a: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CC1C2F4C-2091-AD29-2048-7CCA27021EB0}"/>
              </a:ext>
            </a:extLst>
          </p:cNvPr>
          <p:cNvSpPr/>
          <p:nvPr/>
        </p:nvSpPr>
        <p:spPr>
          <a:xfrm>
            <a:off x="3565003" y="4421529"/>
            <a:ext cx="4085863" cy="763929"/>
          </a:xfrm>
          <a:prstGeom prst="rect">
            <a:avLst/>
          </a:prstGeom>
          <a:solidFill>
            <a:srgbClr val="8ED973">
              <a:alpha val="52157"/>
            </a:srgbClr>
          </a:solidFill>
          <a:ln w="381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769094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AE22ED-AD81-04C4-7A4B-F621F7A54F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84ED3E9D-FBF1-21FB-C8BD-1A2B944F3DD5}"/>
              </a:ext>
            </a:extLst>
          </p:cNvPr>
          <p:cNvSpPr/>
          <p:nvPr/>
        </p:nvSpPr>
        <p:spPr>
          <a:xfrm>
            <a:off x="0" y="6650194"/>
            <a:ext cx="6094800" cy="207805"/>
          </a:xfrm>
          <a:prstGeom prst="rect">
            <a:avLst/>
          </a:prstGeom>
          <a:solidFill>
            <a:srgbClr val="4D7F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BE5E91DC-2E7B-B342-3E5D-E0F1F8D5E9BD}"/>
              </a:ext>
            </a:extLst>
          </p:cNvPr>
          <p:cNvSpPr/>
          <p:nvPr/>
        </p:nvSpPr>
        <p:spPr>
          <a:xfrm>
            <a:off x="6097200" y="6650195"/>
            <a:ext cx="6094800" cy="207805"/>
          </a:xfrm>
          <a:prstGeom prst="rect">
            <a:avLst/>
          </a:prstGeom>
          <a:solidFill>
            <a:srgbClr val="2C508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2B2EA04C-A03A-7C0B-403C-BF3C6C337872}"/>
              </a:ext>
            </a:extLst>
          </p:cNvPr>
          <p:cNvSpPr/>
          <p:nvPr/>
        </p:nvSpPr>
        <p:spPr>
          <a:xfrm>
            <a:off x="260396" y="950624"/>
            <a:ext cx="11801835" cy="47740"/>
          </a:xfrm>
          <a:prstGeom prst="rect">
            <a:avLst/>
          </a:prstGeom>
          <a:solidFill>
            <a:srgbClr val="2C508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418100E1-DC58-F6A8-C804-80C6498337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397" y="184235"/>
            <a:ext cx="1296029" cy="648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B016CC19-1C0B-EC91-F08A-B1A539736E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53402" y="259436"/>
            <a:ext cx="1908829" cy="566013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F6B36330-31D0-3432-9218-C54BC75CA15E}"/>
              </a:ext>
            </a:extLst>
          </p:cNvPr>
          <p:cNvSpPr txBox="1"/>
          <p:nvPr/>
        </p:nvSpPr>
        <p:spPr>
          <a:xfrm>
            <a:off x="1623373" y="241705"/>
            <a:ext cx="84630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3600" b="1" dirty="0"/>
              <a:t>Práctica guiada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A3FCF893-74CB-5102-5B4B-55E2DC4AE0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0395" y="1254002"/>
            <a:ext cx="11801835" cy="961546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243CC11C-E91E-2705-B7E4-D0DFFDB1EF14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r="56503"/>
          <a:stretch>
            <a:fillRect/>
          </a:stretch>
        </p:blipFill>
        <p:spPr>
          <a:xfrm>
            <a:off x="260394" y="2335792"/>
            <a:ext cx="5133409" cy="2672113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26169CDC-E4D6-E7CE-4E83-EB990508BE72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48337" t="-1074" r="20" b="1074"/>
          <a:stretch>
            <a:fillRect/>
          </a:stretch>
        </p:blipFill>
        <p:spPr>
          <a:xfrm>
            <a:off x="5836805" y="2215548"/>
            <a:ext cx="6094800" cy="2672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128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B0A6B9-9F9F-0AC0-FAF1-0C2BC1D63E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F2579006-A15C-2116-A8DD-83DE91EAC053}"/>
              </a:ext>
            </a:extLst>
          </p:cNvPr>
          <p:cNvSpPr/>
          <p:nvPr/>
        </p:nvSpPr>
        <p:spPr>
          <a:xfrm>
            <a:off x="0" y="6650194"/>
            <a:ext cx="6094800" cy="207805"/>
          </a:xfrm>
          <a:prstGeom prst="rect">
            <a:avLst/>
          </a:prstGeom>
          <a:solidFill>
            <a:srgbClr val="4D7F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1EDB09B6-4E2E-92A7-2275-C967F86DCC18}"/>
              </a:ext>
            </a:extLst>
          </p:cNvPr>
          <p:cNvSpPr/>
          <p:nvPr/>
        </p:nvSpPr>
        <p:spPr>
          <a:xfrm>
            <a:off x="6097200" y="6650195"/>
            <a:ext cx="6094800" cy="207805"/>
          </a:xfrm>
          <a:prstGeom prst="rect">
            <a:avLst/>
          </a:prstGeom>
          <a:solidFill>
            <a:srgbClr val="2C508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D41C0AFB-EBDA-F14A-AD52-05B460BD0006}"/>
              </a:ext>
            </a:extLst>
          </p:cNvPr>
          <p:cNvSpPr/>
          <p:nvPr/>
        </p:nvSpPr>
        <p:spPr>
          <a:xfrm>
            <a:off x="260396" y="950624"/>
            <a:ext cx="11801835" cy="47740"/>
          </a:xfrm>
          <a:prstGeom prst="rect">
            <a:avLst/>
          </a:prstGeom>
          <a:solidFill>
            <a:srgbClr val="2C508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1A91ADEC-5F70-7D90-506D-42DCB6E7F3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397" y="184235"/>
            <a:ext cx="1296029" cy="648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FBD61F1B-7A79-E369-DB5E-991E6DF4B9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53402" y="259436"/>
            <a:ext cx="1908829" cy="566013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F9C1CA41-8398-4A20-FE4E-40D839F60AB1}"/>
              </a:ext>
            </a:extLst>
          </p:cNvPr>
          <p:cNvSpPr txBox="1"/>
          <p:nvPr/>
        </p:nvSpPr>
        <p:spPr>
          <a:xfrm>
            <a:off x="1623373" y="241705"/>
            <a:ext cx="84630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3600" b="1" dirty="0"/>
              <a:t>Práctica guiada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2D89DD72-BF61-36B4-1196-8297D1A2F8CD}"/>
              </a:ext>
            </a:extLst>
          </p:cNvPr>
          <p:cNvSpPr txBox="1"/>
          <p:nvPr/>
        </p:nvSpPr>
        <p:spPr>
          <a:xfrm>
            <a:off x="260395" y="1189953"/>
            <a:ext cx="116665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400" dirty="0"/>
              <a:t>Determina el área total de cada figura. Puedes hacerlo sumando áreas parciales o multiplicando sus lados.</a:t>
            </a:r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39ACDCC1-D9A7-E6F3-4243-F5B67241DAA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67238" t="2418" b="53030"/>
          <a:stretch>
            <a:fillRect/>
          </a:stretch>
        </p:blipFill>
        <p:spPr>
          <a:xfrm>
            <a:off x="1192695" y="2369449"/>
            <a:ext cx="3293922" cy="2743546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85559AFB-0BB4-27FB-3730-8327E9F3E9E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5520" t="58109" r="40904" b="1701"/>
          <a:stretch>
            <a:fillRect/>
          </a:stretch>
        </p:blipFill>
        <p:spPr>
          <a:xfrm>
            <a:off x="6093675" y="2802723"/>
            <a:ext cx="5386531" cy="2474973"/>
          </a:xfrm>
          <a:prstGeom prst="rect">
            <a:avLst/>
          </a:prstGeom>
        </p:spPr>
      </p:pic>
      <p:sp>
        <p:nvSpPr>
          <p:cNvPr id="18" name="Elipse 17">
            <a:extLst>
              <a:ext uri="{FF2B5EF4-FFF2-40B4-BE49-F238E27FC236}">
                <a16:creationId xmlns:a16="http://schemas.microsoft.com/office/drawing/2014/main" id="{A2764FD6-A8CF-80CC-6EED-5DFC77E3581D}"/>
              </a:ext>
            </a:extLst>
          </p:cNvPr>
          <p:cNvSpPr/>
          <p:nvPr/>
        </p:nvSpPr>
        <p:spPr>
          <a:xfrm>
            <a:off x="387702" y="2498688"/>
            <a:ext cx="648183" cy="648183"/>
          </a:xfrm>
          <a:prstGeom prst="ellipse">
            <a:avLst/>
          </a:prstGeom>
          <a:solidFill>
            <a:srgbClr val="4D7FC0"/>
          </a:solidFill>
          <a:ln w="38100">
            <a:solidFill>
              <a:srgbClr val="2C508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2400" b="1" dirty="0"/>
              <a:t>a.</a:t>
            </a:r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BAAE8063-7404-E0C8-69E1-C30132C83AFA}"/>
              </a:ext>
            </a:extLst>
          </p:cNvPr>
          <p:cNvSpPr/>
          <p:nvPr/>
        </p:nvSpPr>
        <p:spPr>
          <a:xfrm>
            <a:off x="5253751" y="2498688"/>
            <a:ext cx="648183" cy="648183"/>
          </a:xfrm>
          <a:prstGeom prst="ellipse">
            <a:avLst/>
          </a:prstGeom>
          <a:solidFill>
            <a:srgbClr val="4D7FC0"/>
          </a:solidFill>
          <a:ln w="38100">
            <a:solidFill>
              <a:srgbClr val="2C508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2400" b="1" dirty="0"/>
              <a:t>b.</a:t>
            </a:r>
          </a:p>
        </p:txBody>
      </p:sp>
    </p:spTree>
    <p:extLst>
      <p:ext uri="{BB962C8B-B14F-4D97-AF65-F5344CB8AC3E}">
        <p14:creationId xmlns:p14="http://schemas.microsoft.com/office/powerpoint/2010/main" val="225994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FFB273-296B-9623-482D-9D6566131E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B827964A-C60B-649C-CBFE-66489EECC6B9}"/>
              </a:ext>
            </a:extLst>
          </p:cNvPr>
          <p:cNvSpPr/>
          <p:nvPr/>
        </p:nvSpPr>
        <p:spPr>
          <a:xfrm>
            <a:off x="0" y="6650194"/>
            <a:ext cx="6094800" cy="207805"/>
          </a:xfrm>
          <a:prstGeom prst="rect">
            <a:avLst/>
          </a:prstGeom>
          <a:solidFill>
            <a:srgbClr val="4D7F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71916FE9-24E8-51D7-956D-1790DA8C129C}"/>
              </a:ext>
            </a:extLst>
          </p:cNvPr>
          <p:cNvSpPr/>
          <p:nvPr/>
        </p:nvSpPr>
        <p:spPr>
          <a:xfrm>
            <a:off x="6097200" y="6650195"/>
            <a:ext cx="6094800" cy="207805"/>
          </a:xfrm>
          <a:prstGeom prst="rect">
            <a:avLst/>
          </a:prstGeom>
          <a:solidFill>
            <a:srgbClr val="2C508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BFED6708-D3B0-4B7A-AE69-F8E3F8A85863}"/>
              </a:ext>
            </a:extLst>
          </p:cNvPr>
          <p:cNvSpPr/>
          <p:nvPr/>
        </p:nvSpPr>
        <p:spPr>
          <a:xfrm>
            <a:off x="260396" y="950624"/>
            <a:ext cx="11801835" cy="47740"/>
          </a:xfrm>
          <a:prstGeom prst="rect">
            <a:avLst/>
          </a:prstGeom>
          <a:solidFill>
            <a:srgbClr val="2C508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F224CB94-1915-644A-6FA1-5B9A9936FC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397" y="184235"/>
            <a:ext cx="1296029" cy="648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C262B363-85F7-8FB6-3BE8-05839B81CE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53402" y="259436"/>
            <a:ext cx="1908829" cy="566013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172B4B89-F4FF-462D-FED5-A9D90B0715C5}"/>
              </a:ext>
            </a:extLst>
          </p:cNvPr>
          <p:cNvSpPr txBox="1"/>
          <p:nvPr/>
        </p:nvSpPr>
        <p:spPr>
          <a:xfrm>
            <a:off x="1623373" y="241705"/>
            <a:ext cx="84630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3600" b="1" dirty="0"/>
              <a:t>Productos notables</a:t>
            </a: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327FD90F-EA3F-08B8-ADB8-D5FCC266D7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911" y="1140454"/>
            <a:ext cx="11467778" cy="539941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3" name="Rectángulo redondeado 12">
                <a:extLst>
                  <a:ext uri="{FF2B5EF4-FFF2-40B4-BE49-F238E27FC236}">
                    <a16:creationId xmlns:a16="http://schemas.microsoft.com/office/drawing/2014/main" id="{7136B7E6-242B-B65B-25AE-E358A65A430D}"/>
                  </a:ext>
                </a:extLst>
              </p:cNvPr>
              <p:cNvSpPr/>
              <p:nvPr/>
            </p:nvSpPr>
            <p:spPr>
              <a:xfrm>
                <a:off x="1086379" y="5626047"/>
                <a:ext cx="3869034" cy="615666"/>
              </a:xfrm>
              <a:prstGeom prst="roundRect">
                <a:avLst/>
              </a:prstGeom>
              <a:solidFill>
                <a:srgbClr val="FFFD78"/>
              </a:solidFill>
              <a:ln w="38100">
                <a:noFill/>
              </a:ln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419" sz="2400" b="1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s-419" sz="2400" b="1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419" sz="2400" b="1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  <m:r>
                                <a:rPr lang="es-419" sz="2400" b="1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±</m:t>
                              </m:r>
                              <m:r>
                                <a:rPr lang="es-419" sz="2400" b="1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</m:d>
                        </m:e>
                        <m:sup>
                          <m:r>
                            <a:rPr lang="es-419" sz="2400" b="1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s-419" sz="2400" b="1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s-419" sz="2400" b="1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419" sz="2400" b="1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s-419" sz="2400" b="1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s-419" sz="2400" b="1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±</m:t>
                      </m:r>
                      <m:r>
                        <a:rPr lang="es-419" sz="2400" b="1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s-419" sz="2400" b="1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𝒂𝒃</m:t>
                      </m:r>
                      <m:r>
                        <a:rPr lang="es-419" sz="2400" b="1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s-419" sz="2400" b="1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419" sz="2400" b="1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p>
                          <m:r>
                            <a:rPr lang="es-419" sz="2400" b="1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</m:oMath>
                  </m:oMathPara>
                </a14:m>
                <a:endParaRPr lang="es-CL" sz="2400" b="1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>
          <p:sp>
            <p:nvSpPr>
              <p:cNvPr id="13" name="Rectángulo redondeado 12">
                <a:extLst>
                  <a:ext uri="{FF2B5EF4-FFF2-40B4-BE49-F238E27FC236}">
                    <a16:creationId xmlns:a16="http://schemas.microsoft.com/office/drawing/2014/main" id="{7136B7E6-242B-B65B-25AE-E358A65A43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6379" y="5626047"/>
                <a:ext cx="3869034" cy="615666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51200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595975-56C5-4A28-A9BE-69180A7779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>
            <a:extLst>
              <a:ext uri="{FF2B5EF4-FFF2-40B4-BE49-F238E27FC236}">
                <a16:creationId xmlns:a16="http://schemas.microsoft.com/office/drawing/2014/main" id="{98157E8A-93FE-A595-4B6D-47E6C5BEACE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85168" b="-1282"/>
          <a:stretch>
            <a:fillRect/>
          </a:stretch>
        </p:blipFill>
        <p:spPr>
          <a:xfrm>
            <a:off x="244031" y="5099546"/>
            <a:ext cx="11701537" cy="1368499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B755C428-819C-0A41-E39D-E35CE6B7DDFE}"/>
              </a:ext>
            </a:extLst>
          </p:cNvPr>
          <p:cNvSpPr/>
          <p:nvPr/>
        </p:nvSpPr>
        <p:spPr>
          <a:xfrm>
            <a:off x="0" y="6650194"/>
            <a:ext cx="6094800" cy="207805"/>
          </a:xfrm>
          <a:prstGeom prst="rect">
            <a:avLst/>
          </a:prstGeom>
          <a:solidFill>
            <a:srgbClr val="4D7F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702ADBB6-E2B6-01D8-BC53-D4DC6BC2A7DA}"/>
              </a:ext>
            </a:extLst>
          </p:cNvPr>
          <p:cNvSpPr/>
          <p:nvPr/>
        </p:nvSpPr>
        <p:spPr>
          <a:xfrm>
            <a:off x="6097200" y="6650195"/>
            <a:ext cx="6094800" cy="207805"/>
          </a:xfrm>
          <a:prstGeom prst="rect">
            <a:avLst/>
          </a:prstGeom>
          <a:solidFill>
            <a:srgbClr val="2C508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A8EBCB5F-328A-B3BF-F8F4-F99D5E7A4CF2}"/>
              </a:ext>
            </a:extLst>
          </p:cNvPr>
          <p:cNvSpPr/>
          <p:nvPr/>
        </p:nvSpPr>
        <p:spPr>
          <a:xfrm>
            <a:off x="260396" y="950624"/>
            <a:ext cx="11801835" cy="47740"/>
          </a:xfrm>
          <a:prstGeom prst="rect">
            <a:avLst/>
          </a:prstGeom>
          <a:solidFill>
            <a:srgbClr val="2C508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0BAA741A-8B93-C02D-D66F-807EDEE02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397" y="184235"/>
            <a:ext cx="1296029" cy="648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A52176D3-050B-96EA-56D8-5F8EF7AB34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53402" y="259436"/>
            <a:ext cx="1908829" cy="566013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ACB576E3-0EA8-1764-7E11-426E77D092B3}"/>
              </a:ext>
            </a:extLst>
          </p:cNvPr>
          <p:cNvSpPr txBox="1"/>
          <p:nvPr/>
        </p:nvSpPr>
        <p:spPr>
          <a:xfrm>
            <a:off x="1623373" y="241705"/>
            <a:ext cx="84630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3600" b="1" dirty="0"/>
              <a:t>Productos notables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C08015D8-1193-DFF6-37A7-E4092597BCF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52335"/>
          <a:stretch>
            <a:fillRect/>
          </a:stretch>
        </p:blipFill>
        <p:spPr>
          <a:xfrm>
            <a:off x="244032" y="1060952"/>
            <a:ext cx="11701536" cy="4048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8497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5D7E0F-87E4-FBE7-CDDD-6793428FA3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9A84453C-E1D0-782A-304A-598893D3771D}"/>
              </a:ext>
            </a:extLst>
          </p:cNvPr>
          <p:cNvSpPr/>
          <p:nvPr/>
        </p:nvSpPr>
        <p:spPr>
          <a:xfrm>
            <a:off x="0" y="6650194"/>
            <a:ext cx="6094800" cy="207805"/>
          </a:xfrm>
          <a:prstGeom prst="rect">
            <a:avLst/>
          </a:prstGeom>
          <a:solidFill>
            <a:srgbClr val="4D7F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3551C7E8-3D07-9CD9-0123-0DECECC7980C}"/>
              </a:ext>
            </a:extLst>
          </p:cNvPr>
          <p:cNvSpPr/>
          <p:nvPr/>
        </p:nvSpPr>
        <p:spPr>
          <a:xfrm>
            <a:off x="6097200" y="6650195"/>
            <a:ext cx="6094800" cy="207805"/>
          </a:xfrm>
          <a:prstGeom prst="rect">
            <a:avLst/>
          </a:prstGeom>
          <a:solidFill>
            <a:srgbClr val="2C508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3E4D1A5A-DF20-351B-D480-79A3FC5897C1}"/>
              </a:ext>
            </a:extLst>
          </p:cNvPr>
          <p:cNvSpPr/>
          <p:nvPr/>
        </p:nvSpPr>
        <p:spPr>
          <a:xfrm>
            <a:off x="260396" y="950624"/>
            <a:ext cx="11801835" cy="47740"/>
          </a:xfrm>
          <a:prstGeom prst="rect">
            <a:avLst/>
          </a:prstGeom>
          <a:solidFill>
            <a:srgbClr val="2C508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89451114-5FDE-E0BB-DFD4-F3C9460BAF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397" y="184235"/>
            <a:ext cx="1296029" cy="648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4DA4C990-22DF-ECA1-38A3-494E8E1567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53402" y="259436"/>
            <a:ext cx="1908829" cy="566013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16DFAA73-8233-7BC9-9F01-6C53E783AD6B}"/>
              </a:ext>
            </a:extLst>
          </p:cNvPr>
          <p:cNvSpPr txBox="1"/>
          <p:nvPr/>
        </p:nvSpPr>
        <p:spPr>
          <a:xfrm>
            <a:off x="1623373" y="241705"/>
            <a:ext cx="84630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3600" b="1" dirty="0"/>
              <a:t>Productos notables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0C58F349-7521-21A1-7C62-C27090DA894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62027"/>
          <a:stretch>
            <a:fillRect/>
          </a:stretch>
        </p:blipFill>
        <p:spPr>
          <a:xfrm>
            <a:off x="260396" y="1123539"/>
            <a:ext cx="11706317" cy="3453730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CA087959-1C37-7378-8795-A1F9117C3CB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81629" b="-580"/>
          <a:stretch>
            <a:fillRect/>
          </a:stretch>
        </p:blipFill>
        <p:spPr>
          <a:xfrm>
            <a:off x="260396" y="4561938"/>
            <a:ext cx="11706317" cy="1723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9400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F899E7-301A-C9B5-E5F5-64952A11B2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F1B906F7-6054-CEDD-6DB4-09EC9867F6D5}"/>
              </a:ext>
            </a:extLst>
          </p:cNvPr>
          <p:cNvSpPr/>
          <p:nvPr/>
        </p:nvSpPr>
        <p:spPr>
          <a:xfrm>
            <a:off x="0" y="6650194"/>
            <a:ext cx="6094800" cy="207805"/>
          </a:xfrm>
          <a:prstGeom prst="rect">
            <a:avLst/>
          </a:prstGeom>
          <a:solidFill>
            <a:srgbClr val="4D7F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7D4A17E6-C1FB-3D1C-FBAD-7B8753795794}"/>
              </a:ext>
            </a:extLst>
          </p:cNvPr>
          <p:cNvSpPr/>
          <p:nvPr/>
        </p:nvSpPr>
        <p:spPr>
          <a:xfrm>
            <a:off x="6097200" y="6650195"/>
            <a:ext cx="6094800" cy="207805"/>
          </a:xfrm>
          <a:prstGeom prst="rect">
            <a:avLst/>
          </a:prstGeom>
          <a:solidFill>
            <a:srgbClr val="2C508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A7D46678-2ACA-B1F0-E04B-8074B5B49F9D}"/>
              </a:ext>
            </a:extLst>
          </p:cNvPr>
          <p:cNvSpPr/>
          <p:nvPr/>
        </p:nvSpPr>
        <p:spPr>
          <a:xfrm>
            <a:off x="260396" y="950624"/>
            <a:ext cx="11801835" cy="47740"/>
          </a:xfrm>
          <a:prstGeom prst="rect">
            <a:avLst/>
          </a:prstGeom>
          <a:solidFill>
            <a:srgbClr val="2C508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01AA1A5C-7CDB-2969-1FB2-28D73B5095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397" y="184235"/>
            <a:ext cx="1296029" cy="648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5F1F7F1B-1E45-E786-764A-6BE4583ABF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53402" y="259436"/>
            <a:ext cx="1908829" cy="566013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2B47ECE1-038B-0FFC-B614-452A57715634}"/>
              </a:ext>
            </a:extLst>
          </p:cNvPr>
          <p:cNvSpPr txBox="1"/>
          <p:nvPr/>
        </p:nvSpPr>
        <p:spPr>
          <a:xfrm>
            <a:off x="1623373" y="241705"/>
            <a:ext cx="84630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3600" b="1" dirty="0"/>
              <a:t>Práctica guiada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0F4E22B0-8B68-E1C7-F6EB-F089AF43EE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3677" y="1247106"/>
            <a:ext cx="4998554" cy="5190418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B614B5B1-5542-F103-20AA-5684BE6B6E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0396" y="1180846"/>
            <a:ext cx="5292265" cy="3056654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94C418BE-0EB2-62FE-A9F3-F5D1369E67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39172" y="3966586"/>
            <a:ext cx="4224907" cy="2525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9209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7A82C9-C35E-85F8-C822-D04E2E4E2B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A86F9160-CC9A-1DE8-DD6B-B943762F42F7}"/>
              </a:ext>
            </a:extLst>
          </p:cNvPr>
          <p:cNvSpPr/>
          <p:nvPr/>
        </p:nvSpPr>
        <p:spPr>
          <a:xfrm>
            <a:off x="0" y="6650194"/>
            <a:ext cx="6094800" cy="207805"/>
          </a:xfrm>
          <a:prstGeom prst="rect">
            <a:avLst/>
          </a:prstGeom>
          <a:solidFill>
            <a:srgbClr val="4D7F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14BD7489-D471-56F1-26FB-9AB1A35C1C3F}"/>
              </a:ext>
            </a:extLst>
          </p:cNvPr>
          <p:cNvSpPr/>
          <p:nvPr/>
        </p:nvSpPr>
        <p:spPr>
          <a:xfrm>
            <a:off x="6097200" y="6650195"/>
            <a:ext cx="6094800" cy="207805"/>
          </a:xfrm>
          <a:prstGeom prst="rect">
            <a:avLst/>
          </a:prstGeom>
          <a:solidFill>
            <a:srgbClr val="2C508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8056532D-A8A7-3452-5252-EB61856F4C37}"/>
              </a:ext>
            </a:extLst>
          </p:cNvPr>
          <p:cNvSpPr/>
          <p:nvPr/>
        </p:nvSpPr>
        <p:spPr>
          <a:xfrm>
            <a:off x="260396" y="950624"/>
            <a:ext cx="11801835" cy="47740"/>
          </a:xfrm>
          <a:prstGeom prst="rect">
            <a:avLst/>
          </a:prstGeom>
          <a:solidFill>
            <a:srgbClr val="2C508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E79E8ADE-347A-6C34-D758-0A66D848C7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397" y="184235"/>
            <a:ext cx="1296029" cy="648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856A4364-91F9-8CF5-EA1A-984367FE3E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53402" y="259436"/>
            <a:ext cx="1908829" cy="566013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895506E2-0CC7-312F-12C9-22F1D2DCAB17}"/>
              </a:ext>
            </a:extLst>
          </p:cNvPr>
          <p:cNvSpPr txBox="1"/>
          <p:nvPr/>
        </p:nvSpPr>
        <p:spPr>
          <a:xfrm>
            <a:off x="1623373" y="241705"/>
            <a:ext cx="84630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3600" b="1" dirty="0"/>
              <a:t>Práctica guiada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33FBFC31-B205-C152-903D-6BE224EF69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0395" y="1123538"/>
            <a:ext cx="11560543" cy="1255281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6DE1C38A-3E68-DB19-7B17-BBDA8680E8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10344" y="2378819"/>
            <a:ext cx="3521261" cy="4119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1587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8F3695-630E-2FCA-FBCB-EA9C7D7E71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8387A9F3-2F49-8225-44A3-6E04DB0E4F0C}"/>
              </a:ext>
            </a:extLst>
          </p:cNvPr>
          <p:cNvSpPr/>
          <p:nvPr/>
        </p:nvSpPr>
        <p:spPr>
          <a:xfrm>
            <a:off x="0" y="6650194"/>
            <a:ext cx="6094800" cy="207805"/>
          </a:xfrm>
          <a:prstGeom prst="rect">
            <a:avLst/>
          </a:prstGeom>
          <a:solidFill>
            <a:srgbClr val="4D7F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EC1491A3-1B37-B745-E3C2-759A55F9CB7C}"/>
              </a:ext>
            </a:extLst>
          </p:cNvPr>
          <p:cNvSpPr/>
          <p:nvPr/>
        </p:nvSpPr>
        <p:spPr>
          <a:xfrm>
            <a:off x="6097200" y="6650195"/>
            <a:ext cx="6094800" cy="207805"/>
          </a:xfrm>
          <a:prstGeom prst="rect">
            <a:avLst/>
          </a:prstGeom>
          <a:solidFill>
            <a:srgbClr val="2C508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7CD23B39-B393-1B4E-8E70-27FB6905049E}"/>
              </a:ext>
            </a:extLst>
          </p:cNvPr>
          <p:cNvSpPr/>
          <p:nvPr/>
        </p:nvSpPr>
        <p:spPr>
          <a:xfrm>
            <a:off x="260396" y="950624"/>
            <a:ext cx="11801835" cy="47740"/>
          </a:xfrm>
          <a:prstGeom prst="rect">
            <a:avLst/>
          </a:prstGeom>
          <a:solidFill>
            <a:srgbClr val="2C508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F3994B0B-BC55-9C7B-5235-A9ED943D30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397" y="184235"/>
            <a:ext cx="1296029" cy="648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55DB678B-2B99-6B2A-65E1-04AA2015D4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53402" y="259436"/>
            <a:ext cx="1908829" cy="566013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A920DD58-3C9D-F934-878F-9809516019EE}"/>
              </a:ext>
            </a:extLst>
          </p:cNvPr>
          <p:cNvSpPr txBox="1"/>
          <p:nvPr/>
        </p:nvSpPr>
        <p:spPr>
          <a:xfrm>
            <a:off x="1623373" y="241705"/>
            <a:ext cx="84630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3600" b="1" dirty="0"/>
              <a:t>Práctica guiada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D4AE9AA8-F4B5-CA30-5438-D4AD2C6EE4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0396" y="1274100"/>
            <a:ext cx="11801834" cy="862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4183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8C8F43-D1D7-5AE6-4AF3-D589080FE9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3A6C75B3-081A-327B-5E4B-71EB7AD979A2}"/>
              </a:ext>
            </a:extLst>
          </p:cNvPr>
          <p:cNvSpPr/>
          <p:nvPr/>
        </p:nvSpPr>
        <p:spPr>
          <a:xfrm>
            <a:off x="0" y="6650194"/>
            <a:ext cx="6094800" cy="207805"/>
          </a:xfrm>
          <a:prstGeom prst="rect">
            <a:avLst/>
          </a:prstGeom>
          <a:solidFill>
            <a:srgbClr val="4D7F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AAFB5D07-FFC5-7825-9767-168EA1420FC2}"/>
              </a:ext>
            </a:extLst>
          </p:cNvPr>
          <p:cNvSpPr/>
          <p:nvPr/>
        </p:nvSpPr>
        <p:spPr>
          <a:xfrm>
            <a:off x="6097200" y="6650195"/>
            <a:ext cx="6094800" cy="207805"/>
          </a:xfrm>
          <a:prstGeom prst="rect">
            <a:avLst/>
          </a:prstGeom>
          <a:solidFill>
            <a:srgbClr val="2C508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D29BE904-03E0-5A27-409D-9DDECB87FB2C}"/>
              </a:ext>
            </a:extLst>
          </p:cNvPr>
          <p:cNvSpPr/>
          <p:nvPr/>
        </p:nvSpPr>
        <p:spPr>
          <a:xfrm>
            <a:off x="260396" y="950624"/>
            <a:ext cx="11801835" cy="47740"/>
          </a:xfrm>
          <a:prstGeom prst="rect">
            <a:avLst/>
          </a:prstGeom>
          <a:solidFill>
            <a:srgbClr val="2C508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49E6C9FA-16A4-A02C-F6DE-7016EB5B75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397" y="184235"/>
            <a:ext cx="1296029" cy="648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884A5288-929C-1EBC-D267-CE02BB93E0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53402" y="259436"/>
            <a:ext cx="1908829" cy="566013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96B57EF1-68F1-86EF-304B-528E0058DDDE}"/>
              </a:ext>
            </a:extLst>
          </p:cNvPr>
          <p:cNvSpPr txBox="1"/>
          <p:nvPr/>
        </p:nvSpPr>
        <p:spPr>
          <a:xfrm>
            <a:off x="1623373" y="241705"/>
            <a:ext cx="84630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3600" b="1" dirty="0"/>
              <a:t>¿Qué es el álgebra?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2EB4F0B7-C38A-8240-4391-BABCA4603EB6}"/>
              </a:ext>
            </a:extLst>
          </p:cNvPr>
          <p:cNvSpPr txBox="1"/>
          <p:nvPr/>
        </p:nvSpPr>
        <p:spPr>
          <a:xfrm>
            <a:off x="260396" y="1331343"/>
            <a:ext cx="1166152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3200" dirty="0"/>
              <a:t>Es la rama de la matemática que utiliza letras (llamadas variables o incógnitas) y símbolos para </a:t>
            </a:r>
            <a:r>
              <a:rPr lang="es-CL" sz="3200" b="1" dirty="0"/>
              <a:t>representar</a:t>
            </a:r>
            <a:r>
              <a:rPr lang="es-CL" sz="3200" dirty="0"/>
              <a:t> cantidades, relaciones y estructuras en fórmulas y ecuaciones. </a:t>
            </a:r>
          </a:p>
        </p:txBody>
      </p:sp>
      <p:pic>
        <p:nvPicPr>
          <p:cNvPr id="1026" name="Picture 2" descr="School book math textbook for education retro style outline clip art hand  drawn vector illustration isolated on white background | Premium Vector">
            <a:extLst>
              <a:ext uri="{FF2B5EF4-FFF2-40B4-BE49-F238E27FC236}">
                <a16:creationId xmlns:a16="http://schemas.microsoft.com/office/drawing/2014/main" id="{A671A4C6-2320-299A-032E-FA7FF1AE1E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3617" y="2478376"/>
            <a:ext cx="2798308" cy="3998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49C74B70-5A58-A83E-7DBC-88A7BAD274B7}"/>
              </a:ext>
            </a:extLst>
          </p:cNvPr>
          <p:cNvSpPr txBox="1"/>
          <p:nvPr/>
        </p:nvSpPr>
        <p:spPr>
          <a:xfrm>
            <a:off x="260396" y="3177895"/>
            <a:ext cx="840904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3200" dirty="0"/>
              <a:t>Permite </a:t>
            </a:r>
            <a:r>
              <a:rPr lang="es-CL" sz="3200" b="1" dirty="0"/>
              <a:t>generalizar</a:t>
            </a:r>
            <a:r>
              <a:rPr lang="es-CL" sz="3200" dirty="0"/>
              <a:t> operaciones aritméticas y resolver problemas donde se desconocen valores.</a:t>
            </a:r>
          </a:p>
        </p:txBody>
      </p:sp>
    </p:spTree>
    <p:extLst>
      <p:ext uri="{BB962C8B-B14F-4D97-AF65-F5344CB8AC3E}">
        <p14:creationId xmlns:p14="http://schemas.microsoft.com/office/powerpoint/2010/main" val="2918267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DFEC3D-8586-978A-2ED3-3FA04FF03D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D42A796A-E98F-E4FC-89CD-B5276E793CF0}"/>
              </a:ext>
            </a:extLst>
          </p:cNvPr>
          <p:cNvSpPr/>
          <p:nvPr/>
        </p:nvSpPr>
        <p:spPr>
          <a:xfrm>
            <a:off x="260396" y="950624"/>
            <a:ext cx="11801835" cy="47740"/>
          </a:xfrm>
          <a:prstGeom prst="rect">
            <a:avLst/>
          </a:prstGeom>
          <a:solidFill>
            <a:srgbClr val="2C508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35CE8587-C318-D00E-75FB-5028289FBA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397" y="184235"/>
            <a:ext cx="1296029" cy="648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A4738124-DF90-BDAF-6188-C3E258E837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53402" y="259436"/>
            <a:ext cx="1908829" cy="566013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3F78305C-F15D-7285-4C70-A6D17D39DA9B}"/>
              </a:ext>
            </a:extLst>
          </p:cNvPr>
          <p:cNvSpPr txBox="1"/>
          <p:nvPr/>
        </p:nvSpPr>
        <p:spPr>
          <a:xfrm>
            <a:off x="1623373" y="241705"/>
            <a:ext cx="84630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3600" b="1" dirty="0"/>
              <a:t>Práctica guiada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6EB45AD0-F501-6146-73F3-5E69EE5DB5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0970" y="1060952"/>
            <a:ext cx="10288334" cy="5762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8064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977FC8-3361-254E-54D6-419914E45D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A4D903B5-2059-85A7-4FDC-E69A35BBEE03}"/>
              </a:ext>
            </a:extLst>
          </p:cNvPr>
          <p:cNvSpPr/>
          <p:nvPr/>
        </p:nvSpPr>
        <p:spPr>
          <a:xfrm>
            <a:off x="260396" y="950624"/>
            <a:ext cx="11801835" cy="47740"/>
          </a:xfrm>
          <a:prstGeom prst="rect">
            <a:avLst/>
          </a:prstGeom>
          <a:solidFill>
            <a:srgbClr val="2C508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41A90EEB-19B0-C9B6-852D-C4C8CF0A7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397" y="184235"/>
            <a:ext cx="1296029" cy="648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C6D7F506-53C1-71DD-F72E-10507D9DA1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53402" y="259436"/>
            <a:ext cx="1908829" cy="566013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CFD8AB20-1DB6-3850-B9A6-CF2739AD046F}"/>
              </a:ext>
            </a:extLst>
          </p:cNvPr>
          <p:cNvSpPr txBox="1"/>
          <p:nvPr/>
        </p:nvSpPr>
        <p:spPr>
          <a:xfrm>
            <a:off x="1623373" y="241705"/>
            <a:ext cx="84630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3600" b="1" dirty="0"/>
              <a:t>Práctica guiada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ADA650DD-2EDA-C589-E5CE-D58AAB546D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2432" y="1215807"/>
            <a:ext cx="7683295" cy="4691569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5D68C9DE-91D6-5329-F4C7-B9EEDEEBFADD}"/>
              </a:ext>
            </a:extLst>
          </p:cNvPr>
          <p:cNvSpPr txBox="1"/>
          <p:nvPr/>
        </p:nvSpPr>
        <p:spPr>
          <a:xfrm>
            <a:off x="260396" y="1443841"/>
            <a:ext cx="396811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800" dirty="0"/>
              <a:t>Considera que la ilustración de la derecha corresponde a la representación de una caja </a:t>
            </a:r>
            <a:r>
              <a:rPr lang="es-CL" sz="2800" u="sng" dirty="0"/>
              <a:t>sin tapa</a:t>
            </a:r>
            <a:r>
              <a:rPr lang="es-CL" sz="2800" dirty="0"/>
              <a:t>.</a:t>
            </a:r>
          </a:p>
          <a:p>
            <a:endParaRPr lang="es-CL" sz="2800" dirty="0"/>
          </a:p>
          <a:p>
            <a:r>
              <a:rPr lang="es-CL" sz="2800" b="1" dirty="0"/>
              <a:t>¿Cuál es la cantidad de cartón que se necesita para confeccionarla?</a:t>
            </a:r>
          </a:p>
        </p:txBody>
      </p:sp>
    </p:spTree>
    <p:extLst>
      <p:ext uri="{BB962C8B-B14F-4D97-AF65-F5344CB8AC3E}">
        <p14:creationId xmlns:p14="http://schemas.microsoft.com/office/powerpoint/2010/main" val="1382876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D3AD2E-0A2F-A5F4-2869-77083B9028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7886CB90-C3C5-D763-3880-2B1E1B33D8FB}"/>
              </a:ext>
            </a:extLst>
          </p:cNvPr>
          <p:cNvSpPr/>
          <p:nvPr/>
        </p:nvSpPr>
        <p:spPr>
          <a:xfrm>
            <a:off x="260396" y="950624"/>
            <a:ext cx="11801835" cy="47740"/>
          </a:xfrm>
          <a:prstGeom prst="rect">
            <a:avLst/>
          </a:prstGeom>
          <a:solidFill>
            <a:srgbClr val="2C508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F36C616F-9E88-26C5-4B02-D13DE54ABA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397" y="184235"/>
            <a:ext cx="1296029" cy="648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83F0ED68-7457-5B21-FB43-371C6199FB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53402" y="259436"/>
            <a:ext cx="1908829" cy="566013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9365A1B4-A434-00EE-15D2-46262DC18DDF}"/>
              </a:ext>
            </a:extLst>
          </p:cNvPr>
          <p:cNvSpPr txBox="1"/>
          <p:nvPr/>
        </p:nvSpPr>
        <p:spPr>
          <a:xfrm>
            <a:off x="1623373" y="241705"/>
            <a:ext cx="84630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3600" b="1" dirty="0"/>
              <a:t>Práctica guiada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9C8D8814-0056-CB57-CFDB-460870B2D6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0395" y="1268115"/>
            <a:ext cx="11801835" cy="4132153"/>
          </a:xfrm>
          <a:prstGeom prst="rect">
            <a:avLst/>
          </a:prstGeom>
        </p:spPr>
      </p:pic>
      <p:sp>
        <p:nvSpPr>
          <p:cNvPr id="12" name="Elipse 11">
            <a:extLst>
              <a:ext uri="{FF2B5EF4-FFF2-40B4-BE49-F238E27FC236}">
                <a16:creationId xmlns:a16="http://schemas.microsoft.com/office/drawing/2014/main" id="{27D9026E-9B0A-B002-7C68-DEF5E309A1BF}"/>
              </a:ext>
            </a:extLst>
          </p:cNvPr>
          <p:cNvSpPr/>
          <p:nvPr/>
        </p:nvSpPr>
        <p:spPr>
          <a:xfrm>
            <a:off x="129770" y="1998264"/>
            <a:ext cx="648183" cy="648183"/>
          </a:xfrm>
          <a:prstGeom prst="ellipse">
            <a:avLst/>
          </a:prstGeom>
          <a:solidFill>
            <a:srgbClr val="4D7FC0"/>
          </a:solidFill>
          <a:ln w="38100">
            <a:solidFill>
              <a:srgbClr val="2C508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2400" b="1" dirty="0"/>
              <a:t>a.</a:t>
            </a:r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9AD2E3A8-FB32-E5D2-8661-06966857A804}"/>
              </a:ext>
            </a:extLst>
          </p:cNvPr>
          <p:cNvSpPr/>
          <p:nvPr/>
        </p:nvSpPr>
        <p:spPr>
          <a:xfrm>
            <a:off x="137033" y="3852502"/>
            <a:ext cx="648183" cy="648183"/>
          </a:xfrm>
          <a:prstGeom prst="ellipse">
            <a:avLst/>
          </a:prstGeom>
          <a:solidFill>
            <a:srgbClr val="4D7FC0"/>
          </a:solidFill>
          <a:ln w="38100">
            <a:solidFill>
              <a:srgbClr val="2C508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2400" b="1" dirty="0"/>
              <a:t>b.</a:t>
            </a:r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891FF926-8F2F-2684-E81D-CC8F29541FA8}"/>
              </a:ext>
            </a:extLst>
          </p:cNvPr>
          <p:cNvSpPr/>
          <p:nvPr/>
        </p:nvSpPr>
        <p:spPr>
          <a:xfrm>
            <a:off x="7213057" y="1998264"/>
            <a:ext cx="648183" cy="648183"/>
          </a:xfrm>
          <a:prstGeom prst="ellipse">
            <a:avLst/>
          </a:prstGeom>
          <a:solidFill>
            <a:srgbClr val="4D7FC0"/>
          </a:solidFill>
          <a:ln w="38100">
            <a:solidFill>
              <a:srgbClr val="2C508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2400" b="1" dirty="0"/>
              <a:t>c.</a:t>
            </a:r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ACC741EE-AE72-E5A7-332F-F396DD9C0140}"/>
              </a:ext>
            </a:extLst>
          </p:cNvPr>
          <p:cNvSpPr/>
          <p:nvPr/>
        </p:nvSpPr>
        <p:spPr>
          <a:xfrm>
            <a:off x="7220320" y="3852502"/>
            <a:ext cx="648183" cy="648183"/>
          </a:xfrm>
          <a:prstGeom prst="ellipse">
            <a:avLst/>
          </a:prstGeom>
          <a:solidFill>
            <a:srgbClr val="4D7FC0"/>
          </a:solidFill>
          <a:ln w="38100">
            <a:solidFill>
              <a:srgbClr val="2C508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2400" b="1" dirty="0"/>
              <a:t>d.</a:t>
            </a:r>
          </a:p>
        </p:txBody>
      </p:sp>
    </p:spTree>
    <p:extLst>
      <p:ext uri="{BB962C8B-B14F-4D97-AF65-F5344CB8AC3E}">
        <p14:creationId xmlns:p14="http://schemas.microsoft.com/office/powerpoint/2010/main" val="41916074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6A6AF2-8760-7E97-CF70-307E454451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9A4EA10C-36FC-AADD-AB09-CC14F0BF8E20}"/>
              </a:ext>
            </a:extLst>
          </p:cNvPr>
          <p:cNvSpPr/>
          <p:nvPr/>
        </p:nvSpPr>
        <p:spPr>
          <a:xfrm>
            <a:off x="260396" y="950624"/>
            <a:ext cx="11801835" cy="47740"/>
          </a:xfrm>
          <a:prstGeom prst="rect">
            <a:avLst/>
          </a:prstGeom>
          <a:solidFill>
            <a:srgbClr val="2C508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713A0FF2-29E1-C7D3-3573-C175686EEE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397" y="184235"/>
            <a:ext cx="1296029" cy="648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CDC1681E-77F0-82CF-FBCD-C30F5B7C01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53402" y="259436"/>
            <a:ext cx="1908829" cy="566013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6C62B3A1-ED3A-87E5-214B-2B595D1319A0}"/>
              </a:ext>
            </a:extLst>
          </p:cNvPr>
          <p:cNvSpPr txBox="1"/>
          <p:nvPr/>
        </p:nvSpPr>
        <p:spPr>
          <a:xfrm>
            <a:off x="1623373" y="241705"/>
            <a:ext cx="84630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3600" b="1" dirty="0"/>
              <a:t>Práctica guiada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B10EACDB-173F-A931-3570-91669A6E12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1766" y="2843757"/>
            <a:ext cx="6457260" cy="1616296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63F31EC4-51D8-6147-82EC-2BC973FC67D2}"/>
              </a:ext>
            </a:extLst>
          </p:cNvPr>
          <p:cNvSpPr txBox="1"/>
          <p:nvPr/>
        </p:nvSpPr>
        <p:spPr>
          <a:xfrm>
            <a:off x="260396" y="1443841"/>
            <a:ext cx="116003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800" dirty="0"/>
              <a:t>Determina las posibles medidas de los rectángulos para que sus áreas sean las que aparecen al interior de cada uno:</a:t>
            </a:r>
            <a:endParaRPr lang="es-CL" sz="2800" b="1"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4FFCA903-847F-D7CB-614C-9745059D90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1766" y="4811724"/>
            <a:ext cx="4856254" cy="1710433"/>
          </a:xfrm>
          <a:prstGeom prst="rect">
            <a:avLst/>
          </a:prstGeom>
        </p:spPr>
      </p:pic>
      <p:sp>
        <p:nvSpPr>
          <p:cNvPr id="16" name="Elipse 15">
            <a:extLst>
              <a:ext uri="{FF2B5EF4-FFF2-40B4-BE49-F238E27FC236}">
                <a16:creationId xmlns:a16="http://schemas.microsoft.com/office/drawing/2014/main" id="{B570C099-BF1D-148E-E8D5-34A28CF6C279}"/>
              </a:ext>
            </a:extLst>
          </p:cNvPr>
          <p:cNvSpPr/>
          <p:nvPr/>
        </p:nvSpPr>
        <p:spPr>
          <a:xfrm>
            <a:off x="355057" y="2843425"/>
            <a:ext cx="648183" cy="648183"/>
          </a:xfrm>
          <a:prstGeom prst="ellipse">
            <a:avLst/>
          </a:prstGeom>
          <a:solidFill>
            <a:srgbClr val="4D7FC0"/>
          </a:solidFill>
          <a:ln w="38100">
            <a:solidFill>
              <a:srgbClr val="2C508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2400" b="1" dirty="0"/>
              <a:t>a.</a:t>
            </a:r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5AC3A224-CA3B-4B87-F75C-934016C12C6F}"/>
              </a:ext>
            </a:extLst>
          </p:cNvPr>
          <p:cNvSpPr/>
          <p:nvPr/>
        </p:nvSpPr>
        <p:spPr>
          <a:xfrm>
            <a:off x="362320" y="4697663"/>
            <a:ext cx="648183" cy="648183"/>
          </a:xfrm>
          <a:prstGeom prst="ellipse">
            <a:avLst/>
          </a:prstGeom>
          <a:solidFill>
            <a:srgbClr val="4D7FC0"/>
          </a:solidFill>
          <a:ln w="38100">
            <a:solidFill>
              <a:srgbClr val="2C508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2400" b="1" dirty="0"/>
              <a:t>b.</a:t>
            </a:r>
          </a:p>
        </p:txBody>
      </p:sp>
    </p:spTree>
    <p:extLst>
      <p:ext uri="{BB962C8B-B14F-4D97-AF65-F5344CB8AC3E}">
        <p14:creationId xmlns:p14="http://schemas.microsoft.com/office/powerpoint/2010/main" val="1290814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C97D87-3DAD-D04A-6EA4-3DA89943C6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456E5221-DC18-AEE3-C5CE-064F34E9B153}"/>
              </a:ext>
            </a:extLst>
          </p:cNvPr>
          <p:cNvSpPr/>
          <p:nvPr/>
        </p:nvSpPr>
        <p:spPr>
          <a:xfrm>
            <a:off x="0" y="6650194"/>
            <a:ext cx="6094800" cy="207805"/>
          </a:xfrm>
          <a:prstGeom prst="rect">
            <a:avLst/>
          </a:prstGeom>
          <a:solidFill>
            <a:srgbClr val="4D7F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77B31F6E-A9B1-BAB5-4A6A-FA27A1B58586}"/>
              </a:ext>
            </a:extLst>
          </p:cNvPr>
          <p:cNvSpPr/>
          <p:nvPr/>
        </p:nvSpPr>
        <p:spPr>
          <a:xfrm>
            <a:off x="6097200" y="6650195"/>
            <a:ext cx="6094800" cy="207805"/>
          </a:xfrm>
          <a:prstGeom prst="rect">
            <a:avLst/>
          </a:prstGeom>
          <a:solidFill>
            <a:srgbClr val="2C508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8D04844C-EC98-1602-6784-1B95A4F6A32F}"/>
              </a:ext>
            </a:extLst>
          </p:cNvPr>
          <p:cNvSpPr/>
          <p:nvPr/>
        </p:nvSpPr>
        <p:spPr>
          <a:xfrm>
            <a:off x="260396" y="950624"/>
            <a:ext cx="11801835" cy="47740"/>
          </a:xfrm>
          <a:prstGeom prst="rect">
            <a:avLst/>
          </a:prstGeom>
          <a:solidFill>
            <a:srgbClr val="2C508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1C983E46-6C71-9F2F-05BF-F2C46B1E6D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397" y="184235"/>
            <a:ext cx="1296029" cy="648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69ABD219-716C-9416-20AE-94496FB127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53402" y="259436"/>
            <a:ext cx="1908829" cy="566013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465F0279-3330-02F4-EF41-344FF29B86D5}"/>
              </a:ext>
            </a:extLst>
          </p:cNvPr>
          <p:cNvSpPr txBox="1"/>
          <p:nvPr/>
        </p:nvSpPr>
        <p:spPr>
          <a:xfrm>
            <a:off x="1623373" y="241705"/>
            <a:ext cx="84630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3600" b="1" dirty="0"/>
              <a:t>Cierre</a:t>
            </a: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662DD341-8F62-1377-BF64-4B773EBE24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0396" y="1303645"/>
            <a:ext cx="11337437" cy="4603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7386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AF36ED-3D2A-CB0D-5D79-D9674781AE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D5B92734-CE6E-E079-EEB4-EC1B14F4124A}"/>
              </a:ext>
            </a:extLst>
          </p:cNvPr>
          <p:cNvSpPr/>
          <p:nvPr/>
        </p:nvSpPr>
        <p:spPr>
          <a:xfrm>
            <a:off x="0" y="6650194"/>
            <a:ext cx="6094800" cy="207805"/>
          </a:xfrm>
          <a:prstGeom prst="rect">
            <a:avLst/>
          </a:prstGeom>
          <a:solidFill>
            <a:srgbClr val="4D7F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1B98BFFD-B2C8-8B55-8CBF-94A26B3E02CC}"/>
              </a:ext>
            </a:extLst>
          </p:cNvPr>
          <p:cNvSpPr/>
          <p:nvPr/>
        </p:nvSpPr>
        <p:spPr>
          <a:xfrm>
            <a:off x="6097200" y="6650195"/>
            <a:ext cx="6094800" cy="207805"/>
          </a:xfrm>
          <a:prstGeom prst="rect">
            <a:avLst/>
          </a:prstGeom>
          <a:solidFill>
            <a:srgbClr val="2C508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7C309F5E-B056-6A35-852C-022AF263D29E}"/>
              </a:ext>
            </a:extLst>
          </p:cNvPr>
          <p:cNvSpPr/>
          <p:nvPr/>
        </p:nvSpPr>
        <p:spPr>
          <a:xfrm>
            <a:off x="260396" y="950624"/>
            <a:ext cx="11801835" cy="47740"/>
          </a:xfrm>
          <a:prstGeom prst="rect">
            <a:avLst/>
          </a:prstGeom>
          <a:solidFill>
            <a:srgbClr val="2C508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CF41283E-74F1-FDCD-FA10-E0B7599992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397" y="184235"/>
            <a:ext cx="1296029" cy="648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8AB0E390-159E-D58A-8E91-0A5C3A529F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53402" y="259436"/>
            <a:ext cx="1908829" cy="566013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59A7EB7F-153A-330C-45CD-740A55065711}"/>
              </a:ext>
            </a:extLst>
          </p:cNvPr>
          <p:cNvSpPr txBox="1"/>
          <p:nvPr/>
        </p:nvSpPr>
        <p:spPr>
          <a:xfrm>
            <a:off x="1623373" y="241705"/>
            <a:ext cx="84630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3600" b="1" dirty="0"/>
              <a:t>Cierre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1668E8B3-DEDF-4BF4-BC1D-F5740C67A8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0396" y="1123539"/>
            <a:ext cx="11592080" cy="2705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7179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B0FE55-4CAC-AABE-2EF0-BC1999F2E6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2ABBB43B-26B8-D77D-601C-BDD4EDFE8DD4}"/>
              </a:ext>
            </a:extLst>
          </p:cNvPr>
          <p:cNvSpPr/>
          <p:nvPr/>
        </p:nvSpPr>
        <p:spPr>
          <a:xfrm>
            <a:off x="0" y="6650194"/>
            <a:ext cx="6094800" cy="207805"/>
          </a:xfrm>
          <a:prstGeom prst="rect">
            <a:avLst/>
          </a:prstGeom>
          <a:solidFill>
            <a:srgbClr val="4D7F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BB7424B7-0190-16F4-8EF5-84252EB2CC7A}"/>
              </a:ext>
            </a:extLst>
          </p:cNvPr>
          <p:cNvSpPr/>
          <p:nvPr/>
        </p:nvSpPr>
        <p:spPr>
          <a:xfrm>
            <a:off x="6097200" y="6650195"/>
            <a:ext cx="6094800" cy="207805"/>
          </a:xfrm>
          <a:prstGeom prst="rect">
            <a:avLst/>
          </a:prstGeom>
          <a:solidFill>
            <a:srgbClr val="2C508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5E09E82B-FC6F-5C2E-B522-A4C6099F890C}"/>
              </a:ext>
            </a:extLst>
          </p:cNvPr>
          <p:cNvSpPr/>
          <p:nvPr/>
        </p:nvSpPr>
        <p:spPr>
          <a:xfrm>
            <a:off x="260396" y="950624"/>
            <a:ext cx="11801835" cy="47740"/>
          </a:xfrm>
          <a:prstGeom prst="rect">
            <a:avLst/>
          </a:prstGeom>
          <a:solidFill>
            <a:srgbClr val="2C508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A7318829-7021-B935-2842-F451D8D6DD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397" y="184235"/>
            <a:ext cx="1296029" cy="648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90E5B126-615A-1D4F-90BE-EBB7A44509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53402" y="259436"/>
            <a:ext cx="1908829" cy="566013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D7CB7D00-3849-1B3E-AE1F-783CA7D315E9}"/>
              </a:ext>
            </a:extLst>
          </p:cNvPr>
          <p:cNvSpPr txBox="1"/>
          <p:nvPr/>
        </p:nvSpPr>
        <p:spPr>
          <a:xfrm>
            <a:off x="1623373" y="241705"/>
            <a:ext cx="84630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3600" b="1" dirty="0"/>
              <a:t>Lenguaje algebraico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09590890-2908-AFB9-7FD9-37A2D0F506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0396" y="1182481"/>
            <a:ext cx="9799870" cy="2127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4368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140665-3B85-3A52-C4AB-1DFB0452D6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1093DD72-49AB-DA4A-C813-7A0A6577C38F}"/>
              </a:ext>
            </a:extLst>
          </p:cNvPr>
          <p:cNvSpPr/>
          <p:nvPr/>
        </p:nvSpPr>
        <p:spPr>
          <a:xfrm>
            <a:off x="0" y="6650194"/>
            <a:ext cx="6094800" cy="207805"/>
          </a:xfrm>
          <a:prstGeom prst="rect">
            <a:avLst/>
          </a:prstGeom>
          <a:solidFill>
            <a:srgbClr val="4D7F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892B4A3A-8901-EDF9-6AB9-D49D150425B8}"/>
              </a:ext>
            </a:extLst>
          </p:cNvPr>
          <p:cNvSpPr/>
          <p:nvPr/>
        </p:nvSpPr>
        <p:spPr>
          <a:xfrm>
            <a:off x="6097200" y="6650195"/>
            <a:ext cx="6094800" cy="207805"/>
          </a:xfrm>
          <a:prstGeom prst="rect">
            <a:avLst/>
          </a:prstGeom>
          <a:solidFill>
            <a:srgbClr val="2C508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493594DA-CB54-4960-DE9E-DAB005196CCB}"/>
              </a:ext>
            </a:extLst>
          </p:cNvPr>
          <p:cNvSpPr/>
          <p:nvPr/>
        </p:nvSpPr>
        <p:spPr>
          <a:xfrm>
            <a:off x="260396" y="950624"/>
            <a:ext cx="11801835" cy="47740"/>
          </a:xfrm>
          <a:prstGeom prst="rect">
            <a:avLst/>
          </a:prstGeom>
          <a:solidFill>
            <a:srgbClr val="2C508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1996EABC-313B-417A-A874-A74B1E438D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397" y="184235"/>
            <a:ext cx="1296029" cy="648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BA64A894-C46A-8FE0-A293-E6DA20086C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53402" y="259436"/>
            <a:ext cx="1908829" cy="566013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1BBD6D24-27FB-8D97-020C-4548ADCC1BE3}"/>
              </a:ext>
            </a:extLst>
          </p:cNvPr>
          <p:cNvSpPr txBox="1"/>
          <p:nvPr/>
        </p:nvSpPr>
        <p:spPr>
          <a:xfrm>
            <a:off x="1623373" y="241705"/>
            <a:ext cx="84630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3600" b="1" dirty="0"/>
              <a:t>Reducción de términos semejantes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44F243F8-D642-9D64-EEFA-D8EE879DC20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43032"/>
          <a:stretch>
            <a:fillRect/>
          </a:stretch>
        </p:blipFill>
        <p:spPr>
          <a:xfrm>
            <a:off x="260395" y="1301762"/>
            <a:ext cx="11684677" cy="271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8977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8826B0-A63E-1984-B035-6E5D902991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F834D3E6-4729-67F2-B089-ADC64E8001CF}"/>
              </a:ext>
            </a:extLst>
          </p:cNvPr>
          <p:cNvSpPr/>
          <p:nvPr/>
        </p:nvSpPr>
        <p:spPr>
          <a:xfrm>
            <a:off x="0" y="6650194"/>
            <a:ext cx="6094800" cy="207805"/>
          </a:xfrm>
          <a:prstGeom prst="rect">
            <a:avLst/>
          </a:prstGeom>
          <a:solidFill>
            <a:srgbClr val="4D7F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E92DAE64-0387-62F5-9BE4-BFD4796A9DA5}"/>
              </a:ext>
            </a:extLst>
          </p:cNvPr>
          <p:cNvSpPr/>
          <p:nvPr/>
        </p:nvSpPr>
        <p:spPr>
          <a:xfrm>
            <a:off x="6097200" y="6650195"/>
            <a:ext cx="6094800" cy="207805"/>
          </a:xfrm>
          <a:prstGeom prst="rect">
            <a:avLst/>
          </a:prstGeom>
          <a:solidFill>
            <a:srgbClr val="2C508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06F79A97-244D-C328-3F4D-C3C1B20B0BF5}"/>
              </a:ext>
            </a:extLst>
          </p:cNvPr>
          <p:cNvSpPr/>
          <p:nvPr/>
        </p:nvSpPr>
        <p:spPr>
          <a:xfrm>
            <a:off x="260396" y="950624"/>
            <a:ext cx="11801835" cy="47740"/>
          </a:xfrm>
          <a:prstGeom prst="rect">
            <a:avLst/>
          </a:prstGeom>
          <a:solidFill>
            <a:srgbClr val="2C508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74C72D76-8DD6-15DD-C52B-DFFF99EE8A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397" y="184235"/>
            <a:ext cx="1296029" cy="648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AC429BAD-7D48-CCC0-71AA-8116FFFAFF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53402" y="259436"/>
            <a:ext cx="1908829" cy="566013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4E61DF92-8711-A76E-B525-C3EC87C68199}"/>
              </a:ext>
            </a:extLst>
          </p:cNvPr>
          <p:cNvSpPr txBox="1"/>
          <p:nvPr/>
        </p:nvSpPr>
        <p:spPr>
          <a:xfrm>
            <a:off x="1623373" y="241705"/>
            <a:ext cx="84630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3600" b="1" dirty="0"/>
              <a:t>Propiedad distributiva</a:t>
            </a: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C6CCA875-4258-F0E6-5530-66F6987615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0396" y="1307848"/>
            <a:ext cx="9595374" cy="2336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4252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766818-66A5-6446-7682-4E9C777AE3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453B895D-9C5F-9681-6DA2-956BBBAE78E3}"/>
              </a:ext>
            </a:extLst>
          </p:cNvPr>
          <p:cNvSpPr/>
          <p:nvPr/>
        </p:nvSpPr>
        <p:spPr>
          <a:xfrm>
            <a:off x="0" y="6650194"/>
            <a:ext cx="6094800" cy="207805"/>
          </a:xfrm>
          <a:prstGeom prst="rect">
            <a:avLst/>
          </a:prstGeom>
          <a:solidFill>
            <a:srgbClr val="4D7F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935A8C83-31C0-F4C1-E24C-DC304A4937BD}"/>
              </a:ext>
            </a:extLst>
          </p:cNvPr>
          <p:cNvSpPr/>
          <p:nvPr/>
        </p:nvSpPr>
        <p:spPr>
          <a:xfrm>
            <a:off x="6097200" y="6650195"/>
            <a:ext cx="6094800" cy="207805"/>
          </a:xfrm>
          <a:prstGeom prst="rect">
            <a:avLst/>
          </a:prstGeom>
          <a:solidFill>
            <a:srgbClr val="2C508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F9EFCD02-0BCA-37B6-B723-D2A68B978382}"/>
              </a:ext>
            </a:extLst>
          </p:cNvPr>
          <p:cNvSpPr/>
          <p:nvPr/>
        </p:nvSpPr>
        <p:spPr>
          <a:xfrm>
            <a:off x="260396" y="950624"/>
            <a:ext cx="11801835" cy="47740"/>
          </a:xfrm>
          <a:prstGeom prst="rect">
            <a:avLst/>
          </a:prstGeom>
          <a:solidFill>
            <a:srgbClr val="2C508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07EB6B72-FE23-47C5-8906-C20C042440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397" y="184235"/>
            <a:ext cx="1296029" cy="648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1C76F2B0-96E4-2E22-4569-58E050D378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53402" y="259436"/>
            <a:ext cx="1908829" cy="566013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FF630C45-B63A-878D-0BCA-C5A6B7F96B95}"/>
              </a:ext>
            </a:extLst>
          </p:cNvPr>
          <p:cNvSpPr txBox="1"/>
          <p:nvPr/>
        </p:nvSpPr>
        <p:spPr>
          <a:xfrm>
            <a:off x="1623373" y="241705"/>
            <a:ext cx="84630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3600" b="1" dirty="0"/>
              <a:t>Valorización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B75D493D-BAAC-1AC3-1C06-EBBD64A463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0396" y="1123539"/>
            <a:ext cx="11487908" cy="2114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5078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91D988-563B-91C6-6F79-7B5AB6BBF0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E596932D-5187-A990-C246-4DE1502E03CA}"/>
              </a:ext>
            </a:extLst>
          </p:cNvPr>
          <p:cNvSpPr/>
          <p:nvPr/>
        </p:nvSpPr>
        <p:spPr>
          <a:xfrm>
            <a:off x="0" y="6650194"/>
            <a:ext cx="6094800" cy="207805"/>
          </a:xfrm>
          <a:prstGeom prst="rect">
            <a:avLst/>
          </a:prstGeom>
          <a:solidFill>
            <a:srgbClr val="4D7F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EEEC0407-29D6-9299-5C06-BCC8390B390B}"/>
              </a:ext>
            </a:extLst>
          </p:cNvPr>
          <p:cNvSpPr/>
          <p:nvPr/>
        </p:nvSpPr>
        <p:spPr>
          <a:xfrm>
            <a:off x="6097200" y="6650195"/>
            <a:ext cx="6094800" cy="207805"/>
          </a:xfrm>
          <a:prstGeom prst="rect">
            <a:avLst/>
          </a:prstGeom>
          <a:solidFill>
            <a:srgbClr val="2C508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1D68459C-2CA1-F420-DE1B-A3EB6C231D14}"/>
              </a:ext>
            </a:extLst>
          </p:cNvPr>
          <p:cNvSpPr/>
          <p:nvPr/>
        </p:nvSpPr>
        <p:spPr>
          <a:xfrm>
            <a:off x="260396" y="950624"/>
            <a:ext cx="11801835" cy="47740"/>
          </a:xfrm>
          <a:prstGeom prst="rect">
            <a:avLst/>
          </a:prstGeom>
          <a:solidFill>
            <a:srgbClr val="2C508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56376140-371F-84FE-18C5-1FBBDA327E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397" y="184235"/>
            <a:ext cx="1296029" cy="648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03980D9B-FAF7-BFB7-69CF-23A67915CD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53402" y="259436"/>
            <a:ext cx="1908829" cy="566013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6923C636-73A1-C077-3A5A-F68C2F2E5BF4}"/>
              </a:ext>
            </a:extLst>
          </p:cNvPr>
          <p:cNvSpPr txBox="1"/>
          <p:nvPr/>
        </p:nvSpPr>
        <p:spPr>
          <a:xfrm>
            <a:off x="1623373" y="241705"/>
            <a:ext cx="84630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3600" b="1" dirty="0"/>
              <a:t>Ficha de contenido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A3F72E80-5B22-2A89-2F19-5272F3A8EE4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46232"/>
          <a:stretch>
            <a:fillRect/>
          </a:stretch>
        </p:blipFill>
        <p:spPr>
          <a:xfrm>
            <a:off x="376424" y="1282890"/>
            <a:ext cx="11436751" cy="2720509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E79C2F35-B60D-982E-701D-696CBB4132C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52652" b="26301"/>
          <a:stretch>
            <a:fillRect/>
          </a:stretch>
        </p:blipFill>
        <p:spPr>
          <a:xfrm>
            <a:off x="376424" y="4003399"/>
            <a:ext cx="11436751" cy="1064870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5379F75F-C4F3-AFD2-5B37-50287D47C6E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73699"/>
          <a:stretch>
            <a:fillRect/>
          </a:stretch>
        </p:blipFill>
        <p:spPr>
          <a:xfrm>
            <a:off x="376424" y="5068269"/>
            <a:ext cx="11436751" cy="1330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733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45B9BE-7858-4182-F7C0-9C98991187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F85AF249-1D1F-EF76-19E5-18B5C9118457}"/>
              </a:ext>
            </a:extLst>
          </p:cNvPr>
          <p:cNvSpPr/>
          <p:nvPr/>
        </p:nvSpPr>
        <p:spPr>
          <a:xfrm>
            <a:off x="0" y="6650194"/>
            <a:ext cx="6094800" cy="207805"/>
          </a:xfrm>
          <a:prstGeom prst="rect">
            <a:avLst/>
          </a:prstGeom>
          <a:solidFill>
            <a:srgbClr val="4D7F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5D78EBD7-F299-D53F-929C-6BAB023FDC47}"/>
              </a:ext>
            </a:extLst>
          </p:cNvPr>
          <p:cNvSpPr/>
          <p:nvPr/>
        </p:nvSpPr>
        <p:spPr>
          <a:xfrm>
            <a:off x="6097200" y="6650195"/>
            <a:ext cx="6094800" cy="207805"/>
          </a:xfrm>
          <a:prstGeom prst="rect">
            <a:avLst/>
          </a:prstGeom>
          <a:solidFill>
            <a:srgbClr val="2C508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01C5ECBD-76E8-3DE8-E05B-AEB8C0AC2D5A}"/>
              </a:ext>
            </a:extLst>
          </p:cNvPr>
          <p:cNvSpPr/>
          <p:nvPr/>
        </p:nvSpPr>
        <p:spPr>
          <a:xfrm>
            <a:off x="260396" y="950624"/>
            <a:ext cx="11801835" cy="47740"/>
          </a:xfrm>
          <a:prstGeom prst="rect">
            <a:avLst/>
          </a:prstGeom>
          <a:solidFill>
            <a:srgbClr val="2C508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59BF9D63-F911-E49C-BA7C-E60E51FCA2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397" y="184235"/>
            <a:ext cx="1296029" cy="648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95FBCB2B-F8DD-F35A-BFFF-6568EE36AE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53402" y="259436"/>
            <a:ext cx="1908829" cy="566013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DE58554C-70D0-6B02-6496-C01F2902C1F3}"/>
              </a:ext>
            </a:extLst>
          </p:cNvPr>
          <p:cNvSpPr txBox="1"/>
          <p:nvPr/>
        </p:nvSpPr>
        <p:spPr>
          <a:xfrm>
            <a:off x="1623373" y="241705"/>
            <a:ext cx="84630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3600" b="1" dirty="0"/>
              <a:t>Ficha resumen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CC1D4396-4B85-7D1D-01F1-39E84E31C0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0395" y="1255334"/>
            <a:ext cx="11801835" cy="43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48374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2713</TotalTime>
  <Words>360</Words>
  <Application>Microsoft Macintosh PowerPoint</Application>
  <PresentationFormat>Panorámica</PresentationFormat>
  <Paragraphs>99</Paragraphs>
  <Slides>35</Slides>
  <Notes>34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35</vt:i4>
      </vt:variant>
    </vt:vector>
  </HeadingPairs>
  <TitlesOfParts>
    <vt:vector size="41" baseType="lpstr">
      <vt:lpstr>Aptos</vt:lpstr>
      <vt:lpstr>Aptos Display</vt:lpstr>
      <vt:lpstr>Aptos Narrow</vt:lpstr>
      <vt:lpstr>Arial</vt:lpstr>
      <vt:lpstr>Cambria Math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Fabián Sanhueza</dc:creator>
  <cp:lastModifiedBy>Fabián Sanhueza</cp:lastModifiedBy>
  <cp:revision>63</cp:revision>
  <dcterms:created xsi:type="dcterms:W3CDTF">2025-02-26T18:05:53Z</dcterms:created>
  <dcterms:modified xsi:type="dcterms:W3CDTF">2025-10-21T12:04:58Z</dcterms:modified>
</cp:coreProperties>
</file>